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3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ACC427-4E95-4B17-9F2F-171F7EAFFC97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9FB969-F3AF-4C76-8439-D3A76C1579E7}">
      <dgm:prSet custT="1"/>
      <dgm:spPr/>
      <dgm:t>
        <a:bodyPr/>
        <a:lstStyle/>
        <a:p>
          <a:r>
            <a:rPr lang="en-US" sz="2800" dirty="0"/>
            <a:t>Infinitive</a:t>
          </a:r>
        </a:p>
      </dgm:t>
    </dgm:pt>
    <dgm:pt modelId="{2B74F34C-E223-4E13-AB40-FF4B87BACD36}" type="parTrans" cxnId="{93722773-8D0D-4127-8BDB-7A93B558B2FE}">
      <dgm:prSet/>
      <dgm:spPr/>
      <dgm:t>
        <a:bodyPr/>
        <a:lstStyle/>
        <a:p>
          <a:endParaRPr lang="en-US"/>
        </a:p>
      </dgm:t>
    </dgm:pt>
    <dgm:pt modelId="{FD0E273C-9C6C-4C86-BC0B-E97030DC2639}" type="sibTrans" cxnId="{93722773-8D0D-4127-8BDB-7A93B558B2FE}">
      <dgm:prSet/>
      <dgm:spPr/>
      <dgm:t>
        <a:bodyPr/>
        <a:lstStyle/>
        <a:p>
          <a:endParaRPr lang="en-US"/>
        </a:p>
      </dgm:t>
    </dgm:pt>
    <dgm:pt modelId="{9C308FCC-503D-4A5C-9F0A-9E2B60939C1F}">
      <dgm:prSet custT="1"/>
      <dgm:spPr/>
      <dgm:t>
        <a:bodyPr/>
        <a:lstStyle/>
        <a:p>
          <a:r>
            <a:rPr lang="en-US" sz="1800" dirty="0"/>
            <a:t>The most basic form of a verb</a:t>
          </a:r>
        </a:p>
      </dgm:t>
    </dgm:pt>
    <dgm:pt modelId="{56861257-E449-4B52-B2F9-C3F5DA5EAC8C}" type="parTrans" cxnId="{D5D1D154-7AD3-466E-8659-D8BBDE78A7A1}">
      <dgm:prSet/>
      <dgm:spPr/>
      <dgm:t>
        <a:bodyPr/>
        <a:lstStyle/>
        <a:p>
          <a:endParaRPr lang="en-US"/>
        </a:p>
      </dgm:t>
    </dgm:pt>
    <dgm:pt modelId="{36D832C8-A6E9-474C-9CF4-7B8AA23817C4}" type="sibTrans" cxnId="{D5D1D154-7AD3-466E-8659-D8BBDE78A7A1}">
      <dgm:prSet/>
      <dgm:spPr/>
      <dgm:t>
        <a:bodyPr/>
        <a:lstStyle/>
        <a:p>
          <a:endParaRPr lang="en-US"/>
        </a:p>
      </dgm:t>
    </dgm:pt>
    <dgm:pt modelId="{D775F309-944C-43E6-84E0-3762F1B09C1E}">
      <dgm:prSet custT="1"/>
      <dgm:spPr/>
      <dgm:t>
        <a:bodyPr/>
        <a:lstStyle/>
        <a:p>
          <a:r>
            <a:rPr lang="en-US" sz="2800" dirty="0"/>
            <a:t>Cognate</a:t>
          </a:r>
          <a:endParaRPr lang="en-US" sz="1300" dirty="0"/>
        </a:p>
      </dgm:t>
    </dgm:pt>
    <dgm:pt modelId="{ABBB5FEB-66D0-4B32-B087-EC871B07081D}" type="parTrans" cxnId="{89246964-DCCB-42B0-9B96-4169ADCCE586}">
      <dgm:prSet/>
      <dgm:spPr/>
      <dgm:t>
        <a:bodyPr/>
        <a:lstStyle/>
        <a:p>
          <a:endParaRPr lang="en-US"/>
        </a:p>
      </dgm:t>
    </dgm:pt>
    <dgm:pt modelId="{60CADAFD-BE3C-4A36-A7E4-62EA73D30218}" type="sibTrans" cxnId="{89246964-DCCB-42B0-9B96-4169ADCCE586}">
      <dgm:prSet/>
      <dgm:spPr/>
      <dgm:t>
        <a:bodyPr/>
        <a:lstStyle/>
        <a:p>
          <a:endParaRPr lang="en-US"/>
        </a:p>
      </dgm:t>
    </dgm:pt>
    <dgm:pt modelId="{F1158665-3B5C-458A-AE9E-221CD73229AD}">
      <dgm:prSet custT="1"/>
      <dgm:spPr/>
      <dgm:t>
        <a:bodyPr/>
        <a:lstStyle/>
        <a:p>
          <a:r>
            <a:rPr lang="en-US" sz="2400" dirty="0"/>
            <a:t>Conjugate</a:t>
          </a:r>
        </a:p>
      </dgm:t>
    </dgm:pt>
    <dgm:pt modelId="{E4652F7A-FD7B-44BD-B244-F531BA01770E}" type="parTrans" cxnId="{E6EA49B1-ED96-4540-8054-B00DE21CE2BA}">
      <dgm:prSet/>
      <dgm:spPr/>
      <dgm:t>
        <a:bodyPr/>
        <a:lstStyle/>
        <a:p>
          <a:endParaRPr lang="en-US"/>
        </a:p>
      </dgm:t>
    </dgm:pt>
    <dgm:pt modelId="{50FABEB0-91F6-4D13-A155-B4DD09A3679F}" type="sibTrans" cxnId="{E6EA49B1-ED96-4540-8054-B00DE21CE2BA}">
      <dgm:prSet/>
      <dgm:spPr/>
      <dgm:t>
        <a:bodyPr/>
        <a:lstStyle/>
        <a:p>
          <a:endParaRPr lang="en-US"/>
        </a:p>
      </dgm:t>
    </dgm:pt>
    <dgm:pt modelId="{E9D9BE15-DA05-4313-A97C-44566DAF3AB6}">
      <dgm:prSet custT="1"/>
      <dgm:spPr/>
      <dgm:t>
        <a:bodyPr/>
        <a:lstStyle/>
        <a:p>
          <a:r>
            <a:rPr lang="en-US" sz="2400" dirty="0"/>
            <a:t>Irregular verb</a:t>
          </a:r>
        </a:p>
      </dgm:t>
    </dgm:pt>
    <dgm:pt modelId="{B4866A0C-19AE-41F3-85FC-8ED74FB258DB}" type="parTrans" cxnId="{08850A0C-2C53-4281-85B8-D07A4CF9A3B2}">
      <dgm:prSet/>
      <dgm:spPr/>
      <dgm:t>
        <a:bodyPr/>
        <a:lstStyle/>
        <a:p>
          <a:endParaRPr lang="en-US"/>
        </a:p>
      </dgm:t>
    </dgm:pt>
    <dgm:pt modelId="{834EE784-6397-46DB-B4FF-187A7A26C87F}" type="sibTrans" cxnId="{08850A0C-2C53-4281-85B8-D07A4CF9A3B2}">
      <dgm:prSet/>
      <dgm:spPr/>
      <dgm:t>
        <a:bodyPr/>
        <a:lstStyle/>
        <a:p>
          <a:endParaRPr lang="en-US"/>
        </a:p>
      </dgm:t>
    </dgm:pt>
    <dgm:pt modelId="{37B6C6FA-9123-4BB7-8CB0-EB551CC69763}">
      <dgm:prSet custT="1"/>
      <dgm:spPr/>
      <dgm:t>
        <a:bodyPr anchor="t"/>
        <a:lstStyle/>
        <a:p>
          <a:r>
            <a:rPr lang="en-US" sz="1600" dirty="0"/>
            <a:t>Regular AR endings</a:t>
          </a:r>
        </a:p>
      </dgm:t>
    </dgm:pt>
    <dgm:pt modelId="{6198E130-AE2A-485E-A20B-AC731B5E7B86}" type="parTrans" cxnId="{66CA46AA-1D50-4E57-894A-F8947FC2BEAC}">
      <dgm:prSet/>
      <dgm:spPr/>
      <dgm:t>
        <a:bodyPr/>
        <a:lstStyle/>
        <a:p>
          <a:endParaRPr lang="en-US"/>
        </a:p>
      </dgm:t>
    </dgm:pt>
    <dgm:pt modelId="{57F13F8C-2960-4E84-A332-95B2C4BBB25E}" type="sibTrans" cxnId="{66CA46AA-1D50-4E57-894A-F8947FC2BEAC}">
      <dgm:prSet/>
      <dgm:spPr/>
      <dgm:t>
        <a:bodyPr/>
        <a:lstStyle/>
        <a:p>
          <a:endParaRPr lang="en-US"/>
        </a:p>
      </dgm:t>
    </dgm:pt>
    <dgm:pt modelId="{0336B175-3B6A-46DE-9573-4BCE968B4DFF}">
      <dgm:prSet custT="1"/>
      <dgm:spPr/>
      <dgm:t>
        <a:bodyPr anchor="t"/>
        <a:lstStyle/>
        <a:p>
          <a:r>
            <a:rPr lang="en-US" sz="1600" dirty="0"/>
            <a:t>Regular ER endings</a:t>
          </a:r>
        </a:p>
      </dgm:t>
    </dgm:pt>
    <dgm:pt modelId="{4027C34F-A562-4BD5-ACFA-22FEADF8DF72}" type="parTrans" cxnId="{459913EB-7B66-4DAE-AE01-962F354465C6}">
      <dgm:prSet/>
      <dgm:spPr/>
      <dgm:t>
        <a:bodyPr/>
        <a:lstStyle/>
        <a:p>
          <a:endParaRPr lang="en-US"/>
        </a:p>
      </dgm:t>
    </dgm:pt>
    <dgm:pt modelId="{18796660-910C-45E6-9E36-A125CE96A390}" type="sibTrans" cxnId="{459913EB-7B66-4DAE-AE01-962F354465C6}">
      <dgm:prSet/>
      <dgm:spPr/>
      <dgm:t>
        <a:bodyPr/>
        <a:lstStyle/>
        <a:p>
          <a:endParaRPr lang="en-US"/>
        </a:p>
      </dgm:t>
    </dgm:pt>
    <dgm:pt modelId="{84A8C1A2-2816-48B0-8632-568EDC295D7F}">
      <dgm:prSet custT="1"/>
      <dgm:spPr/>
      <dgm:t>
        <a:bodyPr anchor="t"/>
        <a:lstStyle/>
        <a:p>
          <a:r>
            <a:rPr lang="en-US" sz="1600" dirty="0"/>
            <a:t>Regular IR endings</a:t>
          </a:r>
        </a:p>
      </dgm:t>
    </dgm:pt>
    <dgm:pt modelId="{E1E4AE15-962B-40A9-AA68-8DCB20A84B78}" type="parTrans" cxnId="{34F18A72-E553-40D0-BE99-3179BF9ED804}">
      <dgm:prSet/>
      <dgm:spPr/>
      <dgm:t>
        <a:bodyPr/>
        <a:lstStyle/>
        <a:p>
          <a:endParaRPr lang="en-US"/>
        </a:p>
      </dgm:t>
    </dgm:pt>
    <dgm:pt modelId="{A63EF6BF-869D-4736-9EAE-D9D8254CC9CE}" type="sibTrans" cxnId="{34F18A72-E553-40D0-BE99-3179BF9ED804}">
      <dgm:prSet/>
      <dgm:spPr/>
      <dgm:t>
        <a:bodyPr/>
        <a:lstStyle/>
        <a:p>
          <a:endParaRPr lang="en-US"/>
        </a:p>
      </dgm:t>
    </dgm:pt>
    <dgm:pt modelId="{368001A2-532F-1C44-8128-4536854A603E}">
      <dgm:prSet custT="1"/>
      <dgm:spPr/>
      <dgm:t>
        <a:bodyPr/>
        <a:lstStyle/>
        <a:p>
          <a:r>
            <a:rPr lang="en-US" sz="1800" dirty="0"/>
            <a:t>a word that sounds similar in Spanish and English</a:t>
          </a:r>
        </a:p>
      </dgm:t>
    </dgm:pt>
    <dgm:pt modelId="{22FD3B67-41BF-534A-86AD-5C99575811F3}" type="parTrans" cxnId="{E1A825F5-4908-B14D-BA70-9C6BF623ECFB}">
      <dgm:prSet/>
      <dgm:spPr/>
      <dgm:t>
        <a:bodyPr/>
        <a:lstStyle/>
        <a:p>
          <a:endParaRPr lang="en-US"/>
        </a:p>
      </dgm:t>
    </dgm:pt>
    <dgm:pt modelId="{6C83E189-7070-CC48-B22A-6F4F019FE1A5}" type="sibTrans" cxnId="{E1A825F5-4908-B14D-BA70-9C6BF623ECFB}">
      <dgm:prSet/>
      <dgm:spPr/>
      <dgm:t>
        <a:bodyPr/>
        <a:lstStyle/>
        <a:p>
          <a:endParaRPr lang="en-US"/>
        </a:p>
      </dgm:t>
    </dgm:pt>
    <dgm:pt modelId="{70FCAC18-081E-8041-A311-304F5B7106C6}">
      <dgm:prSet custT="1"/>
      <dgm:spPr/>
      <dgm:t>
        <a:bodyPr/>
        <a:lstStyle/>
        <a:p>
          <a:r>
            <a:rPr lang="en-US" sz="1800" dirty="0"/>
            <a:t>change the end of the verb to match the subject</a:t>
          </a:r>
          <a:endParaRPr lang="en-US" sz="3600" dirty="0"/>
        </a:p>
      </dgm:t>
    </dgm:pt>
    <dgm:pt modelId="{F4D2283F-2325-1F44-85B7-02994146BEE1}" type="parTrans" cxnId="{9F0BE7D9-2F9D-BB46-B36B-376D7F9C8728}">
      <dgm:prSet/>
      <dgm:spPr/>
      <dgm:t>
        <a:bodyPr/>
        <a:lstStyle/>
        <a:p>
          <a:endParaRPr lang="en-US"/>
        </a:p>
      </dgm:t>
    </dgm:pt>
    <dgm:pt modelId="{844C4EA9-4C60-064C-8B5B-87A1A91C77C1}" type="sibTrans" cxnId="{9F0BE7D9-2F9D-BB46-B36B-376D7F9C8728}">
      <dgm:prSet/>
      <dgm:spPr/>
      <dgm:t>
        <a:bodyPr/>
        <a:lstStyle/>
        <a:p>
          <a:endParaRPr lang="en-US"/>
        </a:p>
      </dgm:t>
    </dgm:pt>
    <dgm:pt modelId="{7CD63C99-68EB-0845-A61D-28A1BEB3DD28}">
      <dgm:prSet custT="1"/>
      <dgm:spPr/>
      <dgm:t>
        <a:bodyPr/>
        <a:lstStyle/>
        <a:p>
          <a:r>
            <a:rPr lang="en-US" sz="1800" dirty="0"/>
            <a:t>doesn’t follow the usual rules of conjugation</a:t>
          </a:r>
          <a:endParaRPr lang="en-US" sz="3600" dirty="0"/>
        </a:p>
      </dgm:t>
    </dgm:pt>
    <dgm:pt modelId="{5824E747-77CC-4F49-AA84-F91829F59EEE}" type="parTrans" cxnId="{E833CB47-D62F-2A4D-B68A-6AA0A429AA84}">
      <dgm:prSet/>
      <dgm:spPr/>
      <dgm:t>
        <a:bodyPr/>
        <a:lstStyle/>
        <a:p>
          <a:endParaRPr lang="en-US"/>
        </a:p>
      </dgm:t>
    </dgm:pt>
    <dgm:pt modelId="{FF8F439F-01B7-1C40-A0CC-033B04D24642}" type="sibTrans" cxnId="{E833CB47-D62F-2A4D-B68A-6AA0A429AA84}">
      <dgm:prSet/>
      <dgm:spPr/>
      <dgm:t>
        <a:bodyPr/>
        <a:lstStyle/>
        <a:p>
          <a:endParaRPr lang="en-US"/>
        </a:p>
      </dgm:t>
    </dgm:pt>
    <dgm:pt modelId="{5DE8C96E-199C-8A4F-8605-1C4B1FC67AD5}" type="pres">
      <dgm:prSet presAssocID="{3CACC427-4E95-4B17-9F2F-171F7EAFFC97}" presName="Name0" presStyleCnt="0">
        <dgm:presLayoutVars>
          <dgm:dir/>
          <dgm:animLvl val="lvl"/>
          <dgm:resizeHandles val="exact"/>
        </dgm:presLayoutVars>
      </dgm:prSet>
      <dgm:spPr/>
    </dgm:pt>
    <dgm:pt modelId="{BAB32B30-7E45-7E48-80E4-44E0FAE3E6B4}" type="pres">
      <dgm:prSet presAssocID="{84A8C1A2-2816-48B0-8632-568EDC295D7F}" presName="boxAndChildren" presStyleCnt="0"/>
      <dgm:spPr/>
    </dgm:pt>
    <dgm:pt modelId="{0BCB6E38-C2FB-AC44-8845-BFA95E89CBF3}" type="pres">
      <dgm:prSet presAssocID="{84A8C1A2-2816-48B0-8632-568EDC295D7F}" presName="parentTextBox" presStyleLbl="alignNode1" presStyleIdx="0" presStyleCnt="7"/>
      <dgm:spPr/>
    </dgm:pt>
    <dgm:pt modelId="{AA96F52F-99DE-5F4D-BE18-C9ADB2E5C08D}" type="pres">
      <dgm:prSet presAssocID="{84A8C1A2-2816-48B0-8632-568EDC295D7F}" presName="descendantBox" presStyleLbl="bgAccFollowNode1" presStyleIdx="0" presStyleCnt="7"/>
      <dgm:spPr/>
    </dgm:pt>
    <dgm:pt modelId="{15745A29-2DB3-BA49-A934-836B17AEE62F}" type="pres">
      <dgm:prSet presAssocID="{18796660-910C-45E6-9E36-A125CE96A390}" presName="sp" presStyleCnt="0"/>
      <dgm:spPr/>
    </dgm:pt>
    <dgm:pt modelId="{1F210237-6218-8B41-99D6-31C8A177AAB6}" type="pres">
      <dgm:prSet presAssocID="{0336B175-3B6A-46DE-9573-4BCE968B4DFF}" presName="arrowAndChildren" presStyleCnt="0"/>
      <dgm:spPr/>
    </dgm:pt>
    <dgm:pt modelId="{247D6C26-8F8E-C144-B931-C2D05AB26466}" type="pres">
      <dgm:prSet presAssocID="{0336B175-3B6A-46DE-9573-4BCE968B4DFF}" presName="parentTextArrow" presStyleLbl="node1" presStyleIdx="0" presStyleCnt="2"/>
      <dgm:spPr/>
    </dgm:pt>
    <dgm:pt modelId="{BB682E95-54A9-764A-B247-AA2B304F80F0}" type="pres">
      <dgm:prSet presAssocID="{0336B175-3B6A-46DE-9573-4BCE968B4DFF}" presName="arrow" presStyleLbl="alignNode1" presStyleIdx="1" presStyleCnt="7"/>
      <dgm:spPr/>
    </dgm:pt>
    <dgm:pt modelId="{9704D774-4A5D-884C-A292-043F7CD0FE08}" type="pres">
      <dgm:prSet presAssocID="{0336B175-3B6A-46DE-9573-4BCE968B4DFF}" presName="descendantArrow" presStyleLbl="bgAccFollowNode1" presStyleIdx="1" presStyleCnt="7"/>
      <dgm:spPr/>
    </dgm:pt>
    <dgm:pt modelId="{12B0C957-DE17-4841-A051-B94CBF5ED605}" type="pres">
      <dgm:prSet presAssocID="{57F13F8C-2960-4E84-A332-95B2C4BBB25E}" presName="sp" presStyleCnt="0"/>
      <dgm:spPr/>
    </dgm:pt>
    <dgm:pt modelId="{5DB606AB-DE0C-D941-B1A9-D431AEDA4F20}" type="pres">
      <dgm:prSet presAssocID="{37B6C6FA-9123-4BB7-8CB0-EB551CC69763}" presName="arrowAndChildren" presStyleCnt="0"/>
      <dgm:spPr/>
    </dgm:pt>
    <dgm:pt modelId="{8953E9AB-F248-BB4E-8B4C-18DA922BAAF4}" type="pres">
      <dgm:prSet presAssocID="{37B6C6FA-9123-4BB7-8CB0-EB551CC69763}" presName="parentTextArrow" presStyleLbl="node1" presStyleIdx="1" presStyleCnt="2"/>
      <dgm:spPr/>
    </dgm:pt>
    <dgm:pt modelId="{EC15CEB3-6770-9944-9646-24F1C60E2B1B}" type="pres">
      <dgm:prSet presAssocID="{37B6C6FA-9123-4BB7-8CB0-EB551CC69763}" presName="arrow" presStyleLbl="alignNode1" presStyleIdx="2" presStyleCnt="7"/>
      <dgm:spPr/>
    </dgm:pt>
    <dgm:pt modelId="{19CFE9DA-3F1A-7F45-A145-1EB9CA24AFBE}" type="pres">
      <dgm:prSet presAssocID="{37B6C6FA-9123-4BB7-8CB0-EB551CC69763}" presName="descendantArrow" presStyleLbl="bgAccFollowNode1" presStyleIdx="2" presStyleCnt="7"/>
      <dgm:spPr/>
    </dgm:pt>
    <dgm:pt modelId="{667A3877-2CB3-B849-BAAE-0F9D2B95E88D}" type="pres">
      <dgm:prSet presAssocID="{834EE784-6397-46DB-B4FF-187A7A26C87F}" presName="sp" presStyleCnt="0"/>
      <dgm:spPr/>
    </dgm:pt>
    <dgm:pt modelId="{F5CF66B6-E3B8-8347-8824-004F889892E9}" type="pres">
      <dgm:prSet presAssocID="{E9D9BE15-DA05-4313-A97C-44566DAF3AB6}" presName="arrowAndChildren" presStyleCnt="0"/>
      <dgm:spPr/>
    </dgm:pt>
    <dgm:pt modelId="{23B4586F-2966-D942-AC13-0D02E4AD0471}" type="pres">
      <dgm:prSet presAssocID="{E9D9BE15-DA05-4313-A97C-44566DAF3AB6}" presName="parentTextArrow" presStyleLbl="node1" presStyleIdx="1" presStyleCnt="2"/>
      <dgm:spPr/>
    </dgm:pt>
    <dgm:pt modelId="{D1FE7FD1-01F4-7E4B-B99E-45C199D8107E}" type="pres">
      <dgm:prSet presAssocID="{E9D9BE15-DA05-4313-A97C-44566DAF3AB6}" presName="arrow" presStyleLbl="alignNode1" presStyleIdx="3" presStyleCnt="7"/>
      <dgm:spPr/>
    </dgm:pt>
    <dgm:pt modelId="{70673298-F234-4446-AA15-007AABE51287}" type="pres">
      <dgm:prSet presAssocID="{E9D9BE15-DA05-4313-A97C-44566DAF3AB6}" presName="descendantArrow" presStyleLbl="bgAccFollowNode1" presStyleIdx="3" presStyleCnt="7"/>
      <dgm:spPr/>
    </dgm:pt>
    <dgm:pt modelId="{EB6576E9-FE2D-264A-A11F-E046C624404D}" type="pres">
      <dgm:prSet presAssocID="{50FABEB0-91F6-4D13-A155-B4DD09A3679F}" presName="sp" presStyleCnt="0"/>
      <dgm:spPr/>
    </dgm:pt>
    <dgm:pt modelId="{7738EAB8-521F-2B44-9948-852F33D9E42C}" type="pres">
      <dgm:prSet presAssocID="{F1158665-3B5C-458A-AE9E-221CD73229AD}" presName="arrowAndChildren" presStyleCnt="0"/>
      <dgm:spPr/>
    </dgm:pt>
    <dgm:pt modelId="{3FDBC721-8EB0-B042-B0E0-1B62F08430C6}" type="pres">
      <dgm:prSet presAssocID="{F1158665-3B5C-458A-AE9E-221CD73229AD}" presName="parentTextArrow" presStyleLbl="node1" presStyleIdx="1" presStyleCnt="2"/>
      <dgm:spPr/>
    </dgm:pt>
    <dgm:pt modelId="{5D600546-7348-7B45-8B2A-DEAACAC56C49}" type="pres">
      <dgm:prSet presAssocID="{F1158665-3B5C-458A-AE9E-221CD73229AD}" presName="arrow" presStyleLbl="alignNode1" presStyleIdx="4" presStyleCnt="7"/>
      <dgm:spPr/>
    </dgm:pt>
    <dgm:pt modelId="{7B87B050-71C4-8D4C-9E2E-AEEC6FD18CC0}" type="pres">
      <dgm:prSet presAssocID="{F1158665-3B5C-458A-AE9E-221CD73229AD}" presName="descendantArrow" presStyleLbl="bgAccFollowNode1" presStyleIdx="4" presStyleCnt="7"/>
      <dgm:spPr/>
    </dgm:pt>
    <dgm:pt modelId="{5BBD19F8-1E07-9F4E-B1C3-9E30EEE2EB58}" type="pres">
      <dgm:prSet presAssocID="{60CADAFD-BE3C-4A36-A7E4-62EA73D30218}" presName="sp" presStyleCnt="0"/>
      <dgm:spPr/>
    </dgm:pt>
    <dgm:pt modelId="{7009C531-94F3-DD4E-A723-72A8BC4BFFDE}" type="pres">
      <dgm:prSet presAssocID="{D775F309-944C-43E6-84E0-3762F1B09C1E}" presName="arrowAndChildren" presStyleCnt="0"/>
      <dgm:spPr/>
    </dgm:pt>
    <dgm:pt modelId="{0D9ADDE3-D8D9-CB4F-9E8B-28CE287333C0}" type="pres">
      <dgm:prSet presAssocID="{D775F309-944C-43E6-84E0-3762F1B09C1E}" presName="parentTextArrow" presStyleLbl="node1" presStyleIdx="1" presStyleCnt="2"/>
      <dgm:spPr/>
    </dgm:pt>
    <dgm:pt modelId="{BA9AC0C3-1F29-AA45-978C-2751AD296146}" type="pres">
      <dgm:prSet presAssocID="{D775F309-944C-43E6-84E0-3762F1B09C1E}" presName="arrow" presStyleLbl="alignNode1" presStyleIdx="5" presStyleCnt="7"/>
      <dgm:spPr/>
    </dgm:pt>
    <dgm:pt modelId="{2D827725-DD00-8245-A2EB-6D0C7BFCE6EC}" type="pres">
      <dgm:prSet presAssocID="{D775F309-944C-43E6-84E0-3762F1B09C1E}" presName="descendantArrow" presStyleLbl="bgAccFollowNode1" presStyleIdx="5" presStyleCnt="7"/>
      <dgm:spPr/>
    </dgm:pt>
    <dgm:pt modelId="{9B99192E-0584-1344-B4C0-CB82C1DC8BB1}" type="pres">
      <dgm:prSet presAssocID="{FD0E273C-9C6C-4C86-BC0B-E97030DC2639}" presName="sp" presStyleCnt="0"/>
      <dgm:spPr/>
    </dgm:pt>
    <dgm:pt modelId="{D9893D7A-5A61-2A41-99EC-EE064F24D3EC}" type="pres">
      <dgm:prSet presAssocID="{009FB969-F3AF-4C76-8439-D3A76C1579E7}" presName="arrowAndChildren" presStyleCnt="0"/>
      <dgm:spPr/>
    </dgm:pt>
    <dgm:pt modelId="{92F53AFB-A4C8-D642-BAF0-0A8F0498AE22}" type="pres">
      <dgm:prSet presAssocID="{009FB969-F3AF-4C76-8439-D3A76C1579E7}" presName="parentTextArrow" presStyleLbl="node1" presStyleIdx="1" presStyleCnt="2"/>
      <dgm:spPr/>
    </dgm:pt>
    <dgm:pt modelId="{15C16701-6591-D445-8076-90E7E0EDA58B}" type="pres">
      <dgm:prSet presAssocID="{009FB969-F3AF-4C76-8439-D3A76C1579E7}" presName="arrow" presStyleLbl="alignNode1" presStyleIdx="6" presStyleCnt="7"/>
      <dgm:spPr/>
    </dgm:pt>
    <dgm:pt modelId="{02E8826B-1E1A-3742-ACB7-A6C429D0E7F4}" type="pres">
      <dgm:prSet presAssocID="{009FB969-F3AF-4C76-8439-D3A76C1579E7}" presName="descendantArrow" presStyleLbl="bgAccFollowNode1" presStyleIdx="6" presStyleCnt="7"/>
      <dgm:spPr/>
    </dgm:pt>
  </dgm:ptLst>
  <dgm:cxnLst>
    <dgm:cxn modelId="{E36E8C04-5A6C-BC47-B060-C79D98F88DE0}" type="presOf" srcId="{009FB969-F3AF-4C76-8439-D3A76C1579E7}" destId="{92F53AFB-A4C8-D642-BAF0-0A8F0498AE22}" srcOrd="0" destOrd="0" presId="urn:microsoft.com/office/officeart/2016/7/layout/VerticalDownArrowProcess"/>
    <dgm:cxn modelId="{923C7C09-EB22-E34B-A8D7-002EC5529F0B}" type="presOf" srcId="{70FCAC18-081E-8041-A311-304F5B7106C6}" destId="{7B87B050-71C4-8D4C-9E2E-AEEC6FD18CC0}" srcOrd="0" destOrd="0" presId="urn:microsoft.com/office/officeart/2016/7/layout/VerticalDownArrowProcess"/>
    <dgm:cxn modelId="{08850A0C-2C53-4281-85B8-D07A4CF9A3B2}" srcId="{3CACC427-4E95-4B17-9F2F-171F7EAFFC97}" destId="{E9D9BE15-DA05-4313-A97C-44566DAF3AB6}" srcOrd="3" destOrd="0" parTransId="{B4866A0C-19AE-41F3-85FC-8ED74FB258DB}" sibTransId="{834EE784-6397-46DB-B4FF-187A7A26C87F}"/>
    <dgm:cxn modelId="{7A3C910D-F21B-5A44-8BCE-EC3774E12893}" type="presOf" srcId="{7CD63C99-68EB-0845-A61D-28A1BEB3DD28}" destId="{70673298-F234-4446-AA15-007AABE51287}" srcOrd="0" destOrd="0" presId="urn:microsoft.com/office/officeart/2016/7/layout/VerticalDownArrowProcess"/>
    <dgm:cxn modelId="{DE78E116-3AB4-AA48-BF45-3044AC264094}" type="presOf" srcId="{D775F309-944C-43E6-84E0-3762F1B09C1E}" destId="{0D9ADDE3-D8D9-CB4F-9E8B-28CE287333C0}" srcOrd="0" destOrd="0" presId="urn:microsoft.com/office/officeart/2016/7/layout/VerticalDownArrowProcess"/>
    <dgm:cxn modelId="{7172D418-3EBF-3A49-A876-192B66CF9FA5}" type="presOf" srcId="{37B6C6FA-9123-4BB7-8CB0-EB551CC69763}" destId="{8953E9AB-F248-BB4E-8B4C-18DA922BAAF4}" srcOrd="0" destOrd="0" presId="urn:microsoft.com/office/officeart/2016/7/layout/VerticalDownArrowProcess"/>
    <dgm:cxn modelId="{AAED9535-3E33-D548-AE46-D2291020E18C}" type="presOf" srcId="{84A8C1A2-2816-48B0-8632-568EDC295D7F}" destId="{0BCB6E38-C2FB-AC44-8845-BFA95E89CBF3}" srcOrd="0" destOrd="0" presId="urn:microsoft.com/office/officeart/2016/7/layout/VerticalDownArrowProcess"/>
    <dgm:cxn modelId="{E833CB47-D62F-2A4D-B68A-6AA0A429AA84}" srcId="{E9D9BE15-DA05-4313-A97C-44566DAF3AB6}" destId="{7CD63C99-68EB-0845-A61D-28A1BEB3DD28}" srcOrd="0" destOrd="0" parTransId="{5824E747-77CC-4F49-AA84-F91829F59EEE}" sibTransId="{FF8F439F-01B7-1C40-A0CC-033B04D24642}"/>
    <dgm:cxn modelId="{D5D1D154-7AD3-466E-8659-D8BBDE78A7A1}" srcId="{009FB969-F3AF-4C76-8439-D3A76C1579E7}" destId="{9C308FCC-503D-4A5C-9F0A-9E2B60939C1F}" srcOrd="0" destOrd="0" parTransId="{56861257-E449-4B52-B2F9-C3F5DA5EAC8C}" sibTransId="{36D832C8-A6E9-474C-9CF4-7B8AA23817C4}"/>
    <dgm:cxn modelId="{89246964-DCCB-42B0-9B96-4169ADCCE586}" srcId="{3CACC427-4E95-4B17-9F2F-171F7EAFFC97}" destId="{D775F309-944C-43E6-84E0-3762F1B09C1E}" srcOrd="1" destOrd="0" parTransId="{ABBB5FEB-66D0-4B32-B087-EC871B07081D}" sibTransId="{60CADAFD-BE3C-4A36-A7E4-62EA73D30218}"/>
    <dgm:cxn modelId="{34F18A72-E553-40D0-BE99-3179BF9ED804}" srcId="{3CACC427-4E95-4B17-9F2F-171F7EAFFC97}" destId="{84A8C1A2-2816-48B0-8632-568EDC295D7F}" srcOrd="6" destOrd="0" parTransId="{E1E4AE15-962B-40A9-AA68-8DCB20A84B78}" sibTransId="{A63EF6BF-869D-4736-9EAE-D9D8254CC9CE}"/>
    <dgm:cxn modelId="{93722773-8D0D-4127-8BDB-7A93B558B2FE}" srcId="{3CACC427-4E95-4B17-9F2F-171F7EAFFC97}" destId="{009FB969-F3AF-4C76-8439-D3A76C1579E7}" srcOrd="0" destOrd="0" parTransId="{2B74F34C-E223-4E13-AB40-FF4B87BACD36}" sibTransId="{FD0E273C-9C6C-4C86-BC0B-E97030DC2639}"/>
    <dgm:cxn modelId="{51FC9075-99EC-BB4E-915E-371ABC5A7312}" type="presOf" srcId="{F1158665-3B5C-458A-AE9E-221CD73229AD}" destId="{5D600546-7348-7B45-8B2A-DEAACAC56C49}" srcOrd="1" destOrd="0" presId="urn:microsoft.com/office/officeart/2016/7/layout/VerticalDownArrowProcess"/>
    <dgm:cxn modelId="{46321295-D9DF-DA45-897C-646A11D7506D}" type="presOf" srcId="{D775F309-944C-43E6-84E0-3762F1B09C1E}" destId="{BA9AC0C3-1F29-AA45-978C-2751AD296146}" srcOrd="1" destOrd="0" presId="urn:microsoft.com/office/officeart/2016/7/layout/VerticalDownArrowProcess"/>
    <dgm:cxn modelId="{2F17BA95-92DE-A24A-ADBB-1FAB0321B306}" type="presOf" srcId="{F1158665-3B5C-458A-AE9E-221CD73229AD}" destId="{3FDBC721-8EB0-B042-B0E0-1B62F08430C6}" srcOrd="0" destOrd="0" presId="urn:microsoft.com/office/officeart/2016/7/layout/VerticalDownArrowProcess"/>
    <dgm:cxn modelId="{9B3EFE95-4938-4F47-8F84-A995D7CAB6B8}" type="presOf" srcId="{3CACC427-4E95-4B17-9F2F-171F7EAFFC97}" destId="{5DE8C96E-199C-8A4F-8605-1C4B1FC67AD5}" srcOrd="0" destOrd="0" presId="urn:microsoft.com/office/officeart/2016/7/layout/VerticalDownArrowProcess"/>
    <dgm:cxn modelId="{ED297E96-2BAD-854B-BC22-29BD4ACC030C}" type="presOf" srcId="{0336B175-3B6A-46DE-9573-4BCE968B4DFF}" destId="{247D6C26-8F8E-C144-B931-C2D05AB26466}" srcOrd="0" destOrd="0" presId="urn:microsoft.com/office/officeart/2016/7/layout/VerticalDownArrowProcess"/>
    <dgm:cxn modelId="{99F895A2-AE58-564A-8854-95AC43938BB4}" type="presOf" srcId="{9C308FCC-503D-4A5C-9F0A-9E2B60939C1F}" destId="{02E8826B-1E1A-3742-ACB7-A6C429D0E7F4}" srcOrd="0" destOrd="0" presId="urn:microsoft.com/office/officeart/2016/7/layout/VerticalDownArrowProcess"/>
    <dgm:cxn modelId="{5818BDA3-074E-764D-A351-C5F911E7F061}" type="presOf" srcId="{009FB969-F3AF-4C76-8439-D3A76C1579E7}" destId="{15C16701-6591-D445-8076-90E7E0EDA58B}" srcOrd="1" destOrd="0" presId="urn:microsoft.com/office/officeart/2016/7/layout/VerticalDownArrowProcess"/>
    <dgm:cxn modelId="{66CA46AA-1D50-4E57-894A-F8947FC2BEAC}" srcId="{3CACC427-4E95-4B17-9F2F-171F7EAFFC97}" destId="{37B6C6FA-9123-4BB7-8CB0-EB551CC69763}" srcOrd="4" destOrd="0" parTransId="{6198E130-AE2A-485E-A20B-AC731B5E7B86}" sibTransId="{57F13F8C-2960-4E84-A332-95B2C4BBB25E}"/>
    <dgm:cxn modelId="{E6EA49B1-ED96-4540-8054-B00DE21CE2BA}" srcId="{3CACC427-4E95-4B17-9F2F-171F7EAFFC97}" destId="{F1158665-3B5C-458A-AE9E-221CD73229AD}" srcOrd="2" destOrd="0" parTransId="{E4652F7A-FD7B-44BD-B244-F531BA01770E}" sibTransId="{50FABEB0-91F6-4D13-A155-B4DD09A3679F}"/>
    <dgm:cxn modelId="{4F1270D0-DCC2-534D-B03B-9099BE905E47}" type="presOf" srcId="{E9D9BE15-DA05-4313-A97C-44566DAF3AB6}" destId="{23B4586F-2966-D942-AC13-0D02E4AD0471}" srcOrd="0" destOrd="0" presId="urn:microsoft.com/office/officeart/2016/7/layout/VerticalDownArrowProcess"/>
    <dgm:cxn modelId="{B221C4D9-3C7D-C340-A083-F37D7EE2E268}" type="presOf" srcId="{368001A2-532F-1C44-8128-4536854A603E}" destId="{2D827725-DD00-8245-A2EB-6D0C7BFCE6EC}" srcOrd="0" destOrd="0" presId="urn:microsoft.com/office/officeart/2016/7/layout/VerticalDownArrowProcess"/>
    <dgm:cxn modelId="{9F0BE7D9-2F9D-BB46-B36B-376D7F9C8728}" srcId="{F1158665-3B5C-458A-AE9E-221CD73229AD}" destId="{70FCAC18-081E-8041-A311-304F5B7106C6}" srcOrd="0" destOrd="0" parTransId="{F4D2283F-2325-1F44-85B7-02994146BEE1}" sibTransId="{844C4EA9-4C60-064C-8B5B-87A1A91C77C1}"/>
    <dgm:cxn modelId="{9BBB1AE7-397F-1F4F-8889-AE0CFA29E78D}" type="presOf" srcId="{37B6C6FA-9123-4BB7-8CB0-EB551CC69763}" destId="{EC15CEB3-6770-9944-9646-24F1C60E2B1B}" srcOrd="1" destOrd="0" presId="urn:microsoft.com/office/officeart/2016/7/layout/VerticalDownArrowProcess"/>
    <dgm:cxn modelId="{459913EB-7B66-4DAE-AE01-962F354465C6}" srcId="{3CACC427-4E95-4B17-9F2F-171F7EAFFC97}" destId="{0336B175-3B6A-46DE-9573-4BCE968B4DFF}" srcOrd="5" destOrd="0" parTransId="{4027C34F-A562-4BD5-ACFA-22FEADF8DF72}" sibTransId="{18796660-910C-45E6-9E36-A125CE96A390}"/>
    <dgm:cxn modelId="{E1B7D7F2-41C3-0B47-95BA-9920AEF096DC}" type="presOf" srcId="{0336B175-3B6A-46DE-9573-4BCE968B4DFF}" destId="{BB682E95-54A9-764A-B247-AA2B304F80F0}" srcOrd="1" destOrd="0" presId="urn:microsoft.com/office/officeart/2016/7/layout/VerticalDownArrowProcess"/>
    <dgm:cxn modelId="{E1A825F5-4908-B14D-BA70-9C6BF623ECFB}" srcId="{D775F309-944C-43E6-84E0-3762F1B09C1E}" destId="{368001A2-532F-1C44-8128-4536854A603E}" srcOrd="0" destOrd="0" parTransId="{22FD3B67-41BF-534A-86AD-5C99575811F3}" sibTransId="{6C83E189-7070-CC48-B22A-6F4F019FE1A5}"/>
    <dgm:cxn modelId="{BEF56DFB-8E04-2F49-B0DD-E1626C873D01}" type="presOf" srcId="{E9D9BE15-DA05-4313-A97C-44566DAF3AB6}" destId="{D1FE7FD1-01F4-7E4B-B99E-45C199D8107E}" srcOrd="1" destOrd="0" presId="urn:microsoft.com/office/officeart/2016/7/layout/VerticalDownArrowProcess"/>
    <dgm:cxn modelId="{46BBB848-14D8-1645-B7E9-84517D80E042}" type="presParOf" srcId="{5DE8C96E-199C-8A4F-8605-1C4B1FC67AD5}" destId="{BAB32B30-7E45-7E48-80E4-44E0FAE3E6B4}" srcOrd="0" destOrd="0" presId="urn:microsoft.com/office/officeart/2016/7/layout/VerticalDownArrowProcess"/>
    <dgm:cxn modelId="{95949D52-5A2F-EC4C-8E80-4F08DC70A0AD}" type="presParOf" srcId="{BAB32B30-7E45-7E48-80E4-44E0FAE3E6B4}" destId="{0BCB6E38-C2FB-AC44-8845-BFA95E89CBF3}" srcOrd="0" destOrd="0" presId="urn:microsoft.com/office/officeart/2016/7/layout/VerticalDownArrowProcess"/>
    <dgm:cxn modelId="{4B0D3871-5D83-2A4F-ABCE-DC6CC0E387E5}" type="presParOf" srcId="{BAB32B30-7E45-7E48-80E4-44E0FAE3E6B4}" destId="{AA96F52F-99DE-5F4D-BE18-C9ADB2E5C08D}" srcOrd="1" destOrd="0" presId="urn:microsoft.com/office/officeart/2016/7/layout/VerticalDownArrowProcess"/>
    <dgm:cxn modelId="{2B7CD887-37B5-BF41-BDB2-492931238F87}" type="presParOf" srcId="{5DE8C96E-199C-8A4F-8605-1C4B1FC67AD5}" destId="{15745A29-2DB3-BA49-A934-836B17AEE62F}" srcOrd="1" destOrd="0" presId="urn:microsoft.com/office/officeart/2016/7/layout/VerticalDownArrowProcess"/>
    <dgm:cxn modelId="{3D013CE9-8E92-E345-BE18-7EF0EC761F34}" type="presParOf" srcId="{5DE8C96E-199C-8A4F-8605-1C4B1FC67AD5}" destId="{1F210237-6218-8B41-99D6-31C8A177AAB6}" srcOrd="2" destOrd="0" presId="urn:microsoft.com/office/officeart/2016/7/layout/VerticalDownArrowProcess"/>
    <dgm:cxn modelId="{C27320B3-5665-E743-8D85-2C1B14D254F8}" type="presParOf" srcId="{1F210237-6218-8B41-99D6-31C8A177AAB6}" destId="{247D6C26-8F8E-C144-B931-C2D05AB26466}" srcOrd="0" destOrd="0" presId="urn:microsoft.com/office/officeart/2016/7/layout/VerticalDownArrowProcess"/>
    <dgm:cxn modelId="{E40ADCD3-D60F-CE41-AFB6-E1C29C63D2DA}" type="presParOf" srcId="{1F210237-6218-8B41-99D6-31C8A177AAB6}" destId="{BB682E95-54A9-764A-B247-AA2B304F80F0}" srcOrd="1" destOrd="0" presId="urn:microsoft.com/office/officeart/2016/7/layout/VerticalDownArrowProcess"/>
    <dgm:cxn modelId="{1DB7D4DC-DA51-F54F-8AA2-A9367D3C8299}" type="presParOf" srcId="{1F210237-6218-8B41-99D6-31C8A177AAB6}" destId="{9704D774-4A5D-884C-A292-043F7CD0FE08}" srcOrd="2" destOrd="0" presId="urn:microsoft.com/office/officeart/2016/7/layout/VerticalDownArrowProcess"/>
    <dgm:cxn modelId="{75DD2240-2084-8B41-97A2-B75BDFE86C31}" type="presParOf" srcId="{5DE8C96E-199C-8A4F-8605-1C4B1FC67AD5}" destId="{12B0C957-DE17-4841-A051-B94CBF5ED605}" srcOrd="3" destOrd="0" presId="urn:microsoft.com/office/officeart/2016/7/layout/VerticalDownArrowProcess"/>
    <dgm:cxn modelId="{BA69CDA8-9C58-B84C-B650-6DBEBAC03963}" type="presParOf" srcId="{5DE8C96E-199C-8A4F-8605-1C4B1FC67AD5}" destId="{5DB606AB-DE0C-D941-B1A9-D431AEDA4F20}" srcOrd="4" destOrd="0" presId="urn:microsoft.com/office/officeart/2016/7/layout/VerticalDownArrowProcess"/>
    <dgm:cxn modelId="{5DE2B0D5-7872-1D48-B225-43C5BCD56AD6}" type="presParOf" srcId="{5DB606AB-DE0C-D941-B1A9-D431AEDA4F20}" destId="{8953E9AB-F248-BB4E-8B4C-18DA922BAAF4}" srcOrd="0" destOrd="0" presId="urn:microsoft.com/office/officeart/2016/7/layout/VerticalDownArrowProcess"/>
    <dgm:cxn modelId="{CE3784AF-AE5B-9F49-95C9-61E7E79A9662}" type="presParOf" srcId="{5DB606AB-DE0C-D941-B1A9-D431AEDA4F20}" destId="{EC15CEB3-6770-9944-9646-24F1C60E2B1B}" srcOrd="1" destOrd="0" presId="urn:microsoft.com/office/officeart/2016/7/layout/VerticalDownArrowProcess"/>
    <dgm:cxn modelId="{C449176B-F0D3-7E47-86D4-D21490966445}" type="presParOf" srcId="{5DB606AB-DE0C-D941-B1A9-D431AEDA4F20}" destId="{19CFE9DA-3F1A-7F45-A145-1EB9CA24AFBE}" srcOrd="2" destOrd="0" presId="urn:microsoft.com/office/officeart/2016/7/layout/VerticalDownArrowProcess"/>
    <dgm:cxn modelId="{9CFCF9AA-13BF-9840-A31F-42C59D91D0E9}" type="presParOf" srcId="{5DE8C96E-199C-8A4F-8605-1C4B1FC67AD5}" destId="{667A3877-2CB3-B849-BAAE-0F9D2B95E88D}" srcOrd="5" destOrd="0" presId="urn:microsoft.com/office/officeart/2016/7/layout/VerticalDownArrowProcess"/>
    <dgm:cxn modelId="{7CFFF97D-CDF3-5146-BD55-47FD3FF187C3}" type="presParOf" srcId="{5DE8C96E-199C-8A4F-8605-1C4B1FC67AD5}" destId="{F5CF66B6-E3B8-8347-8824-004F889892E9}" srcOrd="6" destOrd="0" presId="urn:microsoft.com/office/officeart/2016/7/layout/VerticalDownArrowProcess"/>
    <dgm:cxn modelId="{292164FF-53DD-9640-A8E5-D43871873ED2}" type="presParOf" srcId="{F5CF66B6-E3B8-8347-8824-004F889892E9}" destId="{23B4586F-2966-D942-AC13-0D02E4AD0471}" srcOrd="0" destOrd="0" presId="urn:microsoft.com/office/officeart/2016/7/layout/VerticalDownArrowProcess"/>
    <dgm:cxn modelId="{C77878BD-9776-4C4A-84B7-285B84F96F5E}" type="presParOf" srcId="{F5CF66B6-E3B8-8347-8824-004F889892E9}" destId="{D1FE7FD1-01F4-7E4B-B99E-45C199D8107E}" srcOrd="1" destOrd="0" presId="urn:microsoft.com/office/officeart/2016/7/layout/VerticalDownArrowProcess"/>
    <dgm:cxn modelId="{651ADADB-61E7-2D48-B941-CBB603696AD0}" type="presParOf" srcId="{F5CF66B6-E3B8-8347-8824-004F889892E9}" destId="{70673298-F234-4446-AA15-007AABE51287}" srcOrd="2" destOrd="0" presId="urn:microsoft.com/office/officeart/2016/7/layout/VerticalDownArrowProcess"/>
    <dgm:cxn modelId="{87FCE140-AB53-6744-BFD6-7119C7267BA3}" type="presParOf" srcId="{5DE8C96E-199C-8A4F-8605-1C4B1FC67AD5}" destId="{EB6576E9-FE2D-264A-A11F-E046C624404D}" srcOrd="7" destOrd="0" presId="urn:microsoft.com/office/officeart/2016/7/layout/VerticalDownArrowProcess"/>
    <dgm:cxn modelId="{70BC6F59-AAAF-FC48-A9C0-7978E8588CC7}" type="presParOf" srcId="{5DE8C96E-199C-8A4F-8605-1C4B1FC67AD5}" destId="{7738EAB8-521F-2B44-9948-852F33D9E42C}" srcOrd="8" destOrd="0" presId="urn:microsoft.com/office/officeart/2016/7/layout/VerticalDownArrowProcess"/>
    <dgm:cxn modelId="{AC339525-1465-2E43-8400-F8FDDF89E2D8}" type="presParOf" srcId="{7738EAB8-521F-2B44-9948-852F33D9E42C}" destId="{3FDBC721-8EB0-B042-B0E0-1B62F08430C6}" srcOrd="0" destOrd="0" presId="urn:microsoft.com/office/officeart/2016/7/layout/VerticalDownArrowProcess"/>
    <dgm:cxn modelId="{66A0AE34-70A4-BB49-AC49-42B99C8105E7}" type="presParOf" srcId="{7738EAB8-521F-2B44-9948-852F33D9E42C}" destId="{5D600546-7348-7B45-8B2A-DEAACAC56C49}" srcOrd="1" destOrd="0" presId="urn:microsoft.com/office/officeart/2016/7/layout/VerticalDownArrowProcess"/>
    <dgm:cxn modelId="{9590055F-541C-FA4D-A868-50146C9D87A5}" type="presParOf" srcId="{7738EAB8-521F-2B44-9948-852F33D9E42C}" destId="{7B87B050-71C4-8D4C-9E2E-AEEC6FD18CC0}" srcOrd="2" destOrd="0" presId="urn:microsoft.com/office/officeart/2016/7/layout/VerticalDownArrowProcess"/>
    <dgm:cxn modelId="{0E9A2168-CBF1-964E-AAF7-F8DA17BA64B4}" type="presParOf" srcId="{5DE8C96E-199C-8A4F-8605-1C4B1FC67AD5}" destId="{5BBD19F8-1E07-9F4E-B1C3-9E30EEE2EB58}" srcOrd="9" destOrd="0" presId="urn:microsoft.com/office/officeart/2016/7/layout/VerticalDownArrowProcess"/>
    <dgm:cxn modelId="{EC73DC3E-779C-9342-A5F9-CE8969B6E465}" type="presParOf" srcId="{5DE8C96E-199C-8A4F-8605-1C4B1FC67AD5}" destId="{7009C531-94F3-DD4E-A723-72A8BC4BFFDE}" srcOrd="10" destOrd="0" presId="urn:microsoft.com/office/officeart/2016/7/layout/VerticalDownArrowProcess"/>
    <dgm:cxn modelId="{73EF4139-807D-BF44-B60D-7CDE28ABF97C}" type="presParOf" srcId="{7009C531-94F3-DD4E-A723-72A8BC4BFFDE}" destId="{0D9ADDE3-D8D9-CB4F-9E8B-28CE287333C0}" srcOrd="0" destOrd="0" presId="urn:microsoft.com/office/officeart/2016/7/layout/VerticalDownArrowProcess"/>
    <dgm:cxn modelId="{38364EF5-2C37-744E-BA21-F9FB17210F66}" type="presParOf" srcId="{7009C531-94F3-DD4E-A723-72A8BC4BFFDE}" destId="{BA9AC0C3-1F29-AA45-978C-2751AD296146}" srcOrd="1" destOrd="0" presId="urn:microsoft.com/office/officeart/2016/7/layout/VerticalDownArrowProcess"/>
    <dgm:cxn modelId="{33CE37BE-4E03-174C-B11A-3ACE76F24B5B}" type="presParOf" srcId="{7009C531-94F3-DD4E-A723-72A8BC4BFFDE}" destId="{2D827725-DD00-8245-A2EB-6D0C7BFCE6EC}" srcOrd="2" destOrd="0" presId="urn:microsoft.com/office/officeart/2016/7/layout/VerticalDownArrowProcess"/>
    <dgm:cxn modelId="{BA5743C3-ED8A-C94E-AE1A-C8C7F1A00BA6}" type="presParOf" srcId="{5DE8C96E-199C-8A4F-8605-1C4B1FC67AD5}" destId="{9B99192E-0584-1344-B4C0-CB82C1DC8BB1}" srcOrd="11" destOrd="0" presId="urn:microsoft.com/office/officeart/2016/7/layout/VerticalDownArrowProcess"/>
    <dgm:cxn modelId="{2D5CD08C-7BD9-C14D-9D64-1A6DFF712B9E}" type="presParOf" srcId="{5DE8C96E-199C-8A4F-8605-1C4B1FC67AD5}" destId="{D9893D7A-5A61-2A41-99EC-EE064F24D3EC}" srcOrd="12" destOrd="0" presId="urn:microsoft.com/office/officeart/2016/7/layout/VerticalDownArrowProcess"/>
    <dgm:cxn modelId="{AA6D417C-E52E-D648-A5BC-E150C933F507}" type="presParOf" srcId="{D9893D7A-5A61-2A41-99EC-EE064F24D3EC}" destId="{92F53AFB-A4C8-D642-BAF0-0A8F0498AE22}" srcOrd="0" destOrd="0" presId="urn:microsoft.com/office/officeart/2016/7/layout/VerticalDownArrowProcess"/>
    <dgm:cxn modelId="{8CFA3A7C-91F1-134F-AE7F-39309FC27FBF}" type="presParOf" srcId="{D9893D7A-5A61-2A41-99EC-EE064F24D3EC}" destId="{15C16701-6591-D445-8076-90E7E0EDA58B}" srcOrd="1" destOrd="0" presId="urn:microsoft.com/office/officeart/2016/7/layout/VerticalDownArrowProcess"/>
    <dgm:cxn modelId="{BC40BC7F-46E3-B942-BCC9-7E058435B35F}" type="presParOf" srcId="{D9893D7A-5A61-2A41-99EC-EE064F24D3EC}" destId="{02E8826B-1E1A-3742-ACB7-A6C429D0E7F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ACC427-4E95-4B17-9F2F-171F7EAFFC97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09FB969-F3AF-4C76-8439-D3A76C1579E7}">
      <dgm:prSet custT="1"/>
      <dgm:spPr/>
      <dgm:t>
        <a:bodyPr/>
        <a:lstStyle/>
        <a:p>
          <a:r>
            <a:rPr lang="en-US" sz="2800" dirty="0"/>
            <a:t>Mood</a:t>
          </a:r>
        </a:p>
      </dgm:t>
    </dgm:pt>
    <dgm:pt modelId="{2B74F34C-E223-4E13-AB40-FF4B87BACD36}" type="parTrans" cxnId="{93722773-8D0D-4127-8BDB-7A93B558B2FE}">
      <dgm:prSet/>
      <dgm:spPr/>
      <dgm:t>
        <a:bodyPr/>
        <a:lstStyle/>
        <a:p>
          <a:endParaRPr lang="en-US"/>
        </a:p>
      </dgm:t>
    </dgm:pt>
    <dgm:pt modelId="{FD0E273C-9C6C-4C86-BC0B-E97030DC2639}" type="sibTrans" cxnId="{93722773-8D0D-4127-8BDB-7A93B558B2FE}">
      <dgm:prSet/>
      <dgm:spPr/>
      <dgm:t>
        <a:bodyPr/>
        <a:lstStyle/>
        <a:p>
          <a:endParaRPr lang="en-US"/>
        </a:p>
      </dgm:t>
    </dgm:pt>
    <dgm:pt modelId="{9C308FCC-503D-4A5C-9F0A-9E2B60939C1F}">
      <dgm:prSet custT="1"/>
      <dgm:spPr/>
      <dgm:t>
        <a:bodyPr/>
        <a:lstStyle/>
        <a:p>
          <a:r>
            <a:rPr lang="en-US" sz="1800" dirty="0"/>
            <a:t>The attitude of the speaker toward what he or she is saying.</a:t>
          </a:r>
        </a:p>
      </dgm:t>
    </dgm:pt>
    <dgm:pt modelId="{56861257-E449-4B52-B2F9-C3F5DA5EAC8C}" type="parTrans" cxnId="{D5D1D154-7AD3-466E-8659-D8BBDE78A7A1}">
      <dgm:prSet/>
      <dgm:spPr/>
      <dgm:t>
        <a:bodyPr/>
        <a:lstStyle/>
        <a:p>
          <a:endParaRPr lang="en-US"/>
        </a:p>
      </dgm:t>
    </dgm:pt>
    <dgm:pt modelId="{36D832C8-A6E9-474C-9CF4-7B8AA23817C4}" type="sibTrans" cxnId="{D5D1D154-7AD3-466E-8659-D8BBDE78A7A1}">
      <dgm:prSet/>
      <dgm:spPr/>
      <dgm:t>
        <a:bodyPr/>
        <a:lstStyle/>
        <a:p>
          <a:endParaRPr lang="en-US"/>
        </a:p>
      </dgm:t>
    </dgm:pt>
    <dgm:pt modelId="{D775F309-944C-43E6-84E0-3762F1B09C1E}">
      <dgm:prSet custT="1"/>
      <dgm:spPr/>
      <dgm:t>
        <a:bodyPr/>
        <a:lstStyle/>
        <a:p>
          <a:r>
            <a:rPr lang="en-US" sz="2800" dirty="0"/>
            <a:t>Tense</a:t>
          </a:r>
          <a:endParaRPr lang="en-US" sz="1300" dirty="0"/>
        </a:p>
      </dgm:t>
    </dgm:pt>
    <dgm:pt modelId="{ABBB5FEB-66D0-4B32-B087-EC871B07081D}" type="parTrans" cxnId="{89246964-DCCB-42B0-9B96-4169ADCCE586}">
      <dgm:prSet/>
      <dgm:spPr/>
      <dgm:t>
        <a:bodyPr/>
        <a:lstStyle/>
        <a:p>
          <a:endParaRPr lang="en-US"/>
        </a:p>
      </dgm:t>
    </dgm:pt>
    <dgm:pt modelId="{60CADAFD-BE3C-4A36-A7E4-62EA73D30218}" type="sibTrans" cxnId="{89246964-DCCB-42B0-9B96-4169ADCCE586}">
      <dgm:prSet/>
      <dgm:spPr/>
      <dgm:t>
        <a:bodyPr/>
        <a:lstStyle/>
        <a:p>
          <a:endParaRPr lang="en-US"/>
        </a:p>
      </dgm:t>
    </dgm:pt>
    <dgm:pt modelId="{F1158665-3B5C-458A-AE9E-221CD73229AD}">
      <dgm:prSet custT="1"/>
      <dgm:spPr/>
      <dgm:t>
        <a:bodyPr/>
        <a:lstStyle/>
        <a:p>
          <a:r>
            <a:rPr lang="en-US" sz="2400" dirty="0"/>
            <a:t>Indicative Mood</a:t>
          </a:r>
        </a:p>
      </dgm:t>
    </dgm:pt>
    <dgm:pt modelId="{E4652F7A-FD7B-44BD-B244-F531BA01770E}" type="parTrans" cxnId="{E6EA49B1-ED96-4540-8054-B00DE21CE2BA}">
      <dgm:prSet/>
      <dgm:spPr/>
      <dgm:t>
        <a:bodyPr/>
        <a:lstStyle/>
        <a:p>
          <a:endParaRPr lang="en-US"/>
        </a:p>
      </dgm:t>
    </dgm:pt>
    <dgm:pt modelId="{50FABEB0-91F6-4D13-A155-B4DD09A3679F}" type="sibTrans" cxnId="{E6EA49B1-ED96-4540-8054-B00DE21CE2BA}">
      <dgm:prSet/>
      <dgm:spPr/>
      <dgm:t>
        <a:bodyPr/>
        <a:lstStyle/>
        <a:p>
          <a:endParaRPr lang="en-US"/>
        </a:p>
      </dgm:t>
    </dgm:pt>
    <dgm:pt modelId="{E9D9BE15-DA05-4313-A97C-44566DAF3AB6}">
      <dgm:prSet custT="1"/>
      <dgm:spPr/>
      <dgm:t>
        <a:bodyPr/>
        <a:lstStyle/>
        <a:p>
          <a:r>
            <a:rPr lang="en-US" sz="2400" dirty="0"/>
            <a:t>Imperative Mood</a:t>
          </a:r>
        </a:p>
      </dgm:t>
    </dgm:pt>
    <dgm:pt modelId="{B4866A0C-19AE-41F3-85FC-8ED74FB258DB}" type="parTrans" cxnId="{08850A0C-2C53-4281-85B8-D07A4CF9A3B2}">
      <dgm:prSet/>
      <dgm:spPr/>
      <dgm:t>
        <a:bodyPr/>
        <a:lstStyle/>
        <a:p>
          <a:endParaRPr lang="en-US"/>
        </a:p>
      </dgm:t>
    </dgm:pt>
    <dgm:pt modelId="{834EE784-6397-46DB-B4FF-187A7A26C87F}" type="sibTrans" cxnId="{08850A0C-2C53-4281-85B8-D07A4CF9A3B2}">
      <dgm:prSet/>
      <dgm:spPr/>
      <dgm:t>
        <a:bodyPr/>
        <a:lstStyle/>
        <a:p>
          <a:endParaRPr lang="en-US"/>
        </a:p>
      </dgm:t>
    </dgm:pt>
    <dgm:pt modelId="{37B6C6FA-9123-4BB7-8CB0-EB551CC69763}">
      <dgm:prSet custT="1"/>
      <dgm:spPr/>
      <dgm:t>
        <a:bodyPr anchor="t"/>
        <a:lstStyle/>
        <a:p>
          <a:r>
            <a:rPr lang="en-US" sz="2000" dirty="0"/>
            <a:t>Subjunctive Mood</a:t>
          </a:r>
        </a:p>
      </dgm:t>
    </dgm:pt>
    <dgm:pt modelId="{6198E130-AE2A-485E-A20B-AC731B5E7B86}" type="parTrans" cxnId="{66CA46AA-1D50-4E57-894A-F8947FC2BEAC}">
      <dgm:prSet/>
      <dgm:spPr/>
      <dgm:t>
        <a:bodyPr/>
        <a:lstStyle/>
        <a:p>
          <a:endParaRPr lang="en-US"/>
        </a:p>
      </dgm:t>
    </dgm:pt>
    <dgm:pt modelId="{57F13F8C-2960-4E84-A332-95B2C4BBB25E}" type="sibTrans" cxnId="{66CA46AA-1D50-4E57-894A-F8947FC2BEAC}">
      <dgm:prSet/>
      <dgm:spPr/>
      <dgm:t>
        <a:bodyPr/>
        <a:lstStyle/>
        <a:p>
          <a:endParaRPr lang="en-US"/>
        </a:p>
      </dgm:t>
    </dgm:pt>
    <dgm:pt modelId="{368001A2-532F-1C44-8128-4536854A603E}">
      <dgm:prSet custT="1"/>
      <dgm:spPr/>
      <dgm:t>
        <a:bodyPr/>
        <a:lstStyle/>
        <a:p>
          <a:r>
            <a:rPr lang="en-US" sz="1800" dirty="0"/>
            <a:t>When the action of the verb takes place</a:t>
          </a:r>
        </a:p>
      </dgm:t>
    </dgm:pt>
    <dgm:pt modelId="{22FD3B67-41BF-534A-86AD-5C99575811F3}" type="parTrans" cxnId="{E1A825F5-4908-B14D-BA70-9C6BF623ECFB}">
      <dgm:prSet/>
      <dgm:spPr/>
      <dgm:t>
        <a:bodyPr/>
        <a:lstStyle/>
        <a:p>
          <a:endParaRPr lang="en-US"/>
        </a:p>
      </dgm:t>
    </dgm:pt>
    <dgm:pt modelId="{6C83E189-7070-CC48-B22A-6F4F019FE1A5}" type="sibTrans" cxnId="{E1A825F5-4908-B14D-BA70-9C6BF623ECFB}">
      <dgm:prSet/>
      <dgm:spPr/>
      <dgm:t>
        <a:bodyPr/>
        <a:lstStyle/>
        <a:p>
          <a:endParaRPr lang="en-US"/>
        </a:p>
      </dgm:t>
    </dgm:pt>
    <dgm:pt modelId="{70FCAC18-081E-8041-A311-304F5B7106C6}">
      <dgm:prSet custT="1"/>
      <dgm:spPr/>
      <dgm:t>
        <a:bodyPr/>
        <a:lstStyle/>
        <a:p>
          <a:r>
            <a:rPr lang="en-US" sz="1800" dirty="0"/>
            <a:t>Used to indicate facts</a:t>
          </a:r>
          <a:endParaRPr lang="en-US" sz="3600" dirty="0"/>
        </a:p>
      </dgm:t>
    </dgm:pt>
    <dgm:pt modelId="{F4D2283F-2325-1F44-85B7-02994146BEE1}" type="parTrans" cxnId="{9F0BE7D9-2F9D-BB46-B36B-376D7F9C8728}">
      <dgm:prSet/>
      <dgm:spPr/>
      <dgm:t>
        <a:bodyPr/>
        <a:lstStyle/>
        <a:p>
          <a:endParaRPr lang="en-US"/>
        </a:p>
      </dgm:t>
    </dgm:pt>
    <dgm:pt modelId="{844C4EA9-4C60-064C-8B5B-87A1A91C77C1}" type="sibTrans" cxnId="{9F0BE7D9-2F9D-BB46-B36B-376D7F9C8728}">
      <dgm:prSet/>
      <dgm:spPr/>
      <dgm:t>
        <a:bodyPr/>
        <a:lstStyle/>
        <a:p>
          <a:endParaRPr lang="en-US"/>
        </a:p>
      </dgm:t>
    </dgm:pt>
    <dgm:pt modelId="{7CD63C99-68EB-0845-A61D-28A1BEB3DD28}">
      <dgm:prSet custT="1"/>
      <dgm:spPr/>
      <dgm:t>
        <a:bodyPr/>
        <a:lstStyle/>
        <a:p>
          <a:r>
            <a:rPr lang="en-US" sz="1800" dirty="0"/>
            <a:t>Used to give orders/commands</a:t>
          </a:r>
          <a:endParaRPr lang="en-US" sz="3600" dirty="0"/>
        </a:p>
      </dgm:t>
    </dgm:pt>
    <dgm:pt modelId="{5824E747-77CC-4F49-AA84-F91829F59EEE}" type="parTrans" cxnId="{E833CB47-D62F-2A4D-B68A-6AA0A429AA84}">
      <dgm:prSet/>
      <dgm:spPr/>
      <dgm:t>
        <a:bodyPr/>
        <a:lstStyle/>
        <a:p>
          <a:endParaRPr lang="en-US"/>
        </a:p>
      </dgm:t>
    </dgm:pt>
    <dgm:pt modelId="{FF8F439F-01B7-1C40-A0CC-033B04D24642}" type="sibTrans" cxnId="{E833CB47-D62F-2A4D-B68A-6AA0A429AA84}">
      <dgm:prSet/>
      <dgm:spPr/>
      <dgm:t>
        <a:bodyPr/>
        <a:lstStyle/>
        <a:p>
          <a:endParaRPr lang="en-US"/>
        </a:p>
      </dgm:t>
    </dgm:pt>
    <dgm:pt modelId="{F2F14313-C584-9744-9E6C-8F4FA9F4C2A0}">
      <dgm:prSet custT="1"/>
      <dgm:spPr/>
      <dgm:t>
        <a:bodyPr/>
        <a:lstStyle/>
        <a:p>
          <a:r>
            <a:rPr lang="en-US" sz="2000" dirty="0"/>
            <a:t>Used to express an attitude or feeling toward the action of a verb.</a:t>
          </a:r>
        </a:p>
      </dgm:t>
    </dgm:pt>
    <dgm:pt modelId="{FE228746-E0C8-2A40-A6C1-523E7151CB8F}" type="parTrans" cxnId="{FE410387-999C-9342-818A-48D1679B8884}">
      <dgm:prSet/>
      <dgm:spPr/>
    </dgm:pt>
    <dgm:pt modelId="{9083077E-C124-E94E-94EC-CC8B3B884EEF}" type="sibTrans" cxnId="{FE410387-999C-9342-818A-48D1679B8884}">
      <dgm:prSet/>
      <dgm:spPr/>
    </dgm:pt>
    <dgm:pt modelId="{5DE8C96E-199C-8A4F-8605-1C4B1FC67AD5}" type="pres">
      <dgm:prSet presAssocID="{3CACC427-4E95-4B17-9F2F-171F7EAFFC97}" presName="Name0" presStyleCnt="0">
        <dgm:presLayoutVars>
          <dgm:dir/>
          <dgm:animLvl val="lvl"/>
          <dgm:resizeHandles val="exact"/>
        </dgm:presLayoutVars>
      </dgm:prSet>
      <dgm:spPr/>
    </dgm:pt>
    <dgm:pt modelId="{4FF0DC96-33E8-C549-8C5D-8696E334F232}" type="pres">
      <dgm:prSet presAssocID="{37B6C6FA-9123-4BB7-8CB0-EB551CC69763}" presName="boxAndChildren" presStyleCnt="0"/>
      <dgm:spPr/>
    </dgm:pt>
    <dgm:pt modelId="{21BEFD9F-66B1-4A40-AF4B-8B204CD5EC55}" type="pres">
      <dgm:prSet presAssocID="{37B6C6FA-9123-4BB7-8CB0-EB551CC69763}" presName="parentTextBox" presStyleLbl="alignNode1" presStyleIdx="0" presStyleCnt="5"/>
      <dgm:spPr/>
    </dgm:pt>
    <dgm:pt modelId="{5F5B5A48-19E5-3040-99B7-DDA1AB4FA8FC}" type="pres">
      <dgm:prSet presAssocID="{37B6C6FA-9123-4BB7-8CB0-EB551CC69763}" presName="descendantBox" presStyleLbl="bgAccFollowNode1" presStyleIdx="0" presStyleCnt="5"/>
      <dgm:spPr/>
    </dgm:pt>
    <dgm:pt modelId="{667A3877-2CB3-B849-BAAE-0F9D2B95E88D}" type="pres">
      <dgm:prSet presAssocID="{834EE784-6397-46DB-B4FF-187A7A26C87F}" presName="sp" presStyleCnt="0"/>
      <dgm:spPr/>
    </dgm:pt>
    <dgm:pt modelId="{F5CF66B6-E3B8-8347-8824-004F889892E9}" type="pres">
      <dgm:prSet presAssocID="{E9D9BE15-DA05-4313-A97C-44566DAF3AB6}" presName="arrowAndChildren" presStyleCnt="0"/>
      <dgm:spPr/>
    </dgm:pt>
    <dgm:pt modelId="{23B4586F-2966-D942-AC13-0D02E4AD0471}" type="pres">
      <dgm:prSet presAssocID="{E9D9BE15-DA05-4313-A97C-44566DAF3AB6}" presName="parentTextArrow" presStyleLbl="node1" presStyleIdx="0" presStyleCnt="0"/>
      <dgm:spPr/>
    </dgm:pt>
    <dgm:pt modelId="{D1FE7FD1-01F4-7E4B-B99E-45C199D8107E}" type="pres">
      <dgm:prSet presAssocID="{E9D9BE15-DA05-4313-A97C-44566DAF3AB6}" presName="arrow" presStyleLbl="alignNode1" presStyleIdx="1" presStyleCnt="5"/>
      <dgm:spPr/>
    </dgm:pt>
    <dgm:pt modelId="{70673298-F234-4446-AA15-007AABE51287}" type="pres">
      <dgm:prSet presAssocID="{E9D9BE15-DA05-4313-A97C-44566DAF3AB6}" presName="descendantArrow" presStyleLbl="bgAccFollowNode1" presStyleIdx="1" presStyleCnt="5"/>
      <dgm:spPr/>
    </dgm:pt>
    <dgm:pt modelId="{EB6576E9-FE2D-264A-A11F-E046C624404D}" type="pres">
      <dgm:prSet presAssocID="{50FABEB0-91F6-4D13-A155-B4DD09A3679F}" presName="sp" presStyleCnt="0"/>
      <dgm:spPr/>
    </dgm:pt>
    <dgm:pt modelId="{7738EAB8-521F-2B44-9948-852F33D9E42C}" type="pres">
      <dgm:prSet presAssocID="{F1158665-3B5C-458A-AE9E-221CD73229AD}" presName="arrowAndChildren" presStyleCnt="0"/>
      <dgm:spPr/>
    </dgm:pt>
    <dgm:pt modelId="{3FDBC721-8EB0-B042-B0E0-1B62F08430C6}" type="pres">
      <dgm:prSet presAssocID="{F1158665-3B5C-458A-AE9E-221CD73229AD}" presName="parentTextArrow" presStyleLbl="node1" presStyleIdx="0" presStyleCnt="0"/>
      <dgm:spPr/>
    </dgm:pt>
    <dgm:pt modelId="{5D600546-7348-7B45-8B2A-DEAACAC56C49}" type="pres">
      <dgm:prSet presAssocID="{F1158665-3B5C-458A-AE9E-221CD73229AD}" presName="arrow" presStyleLbl="alignNode1" presStyleIdx="2" presStyleCnt="5"/>
      <dgm:spPr/>
    </dgm:pt>
    <dgm:pt modelId="{7B87B050-71C4-8D4C-9E2E-AEEC6FD18CC0}" type="pres">
      <dgm:prSet presAssocID="{F1158665-3B5C-458A-AE9E-221CD73229AD}" presName="descendantArrow" presStyleLbl="bgAccFollowNode1" presStyleIdx="2" presStyleCnt="5"/>
      <dgm:spPr/>
    </dgm:pt>
    <dgm:pt modelId="{5BBD19F8-1E07-9F4E-B1C3-9E30EEE2EB58}" type="pres">
      <dgm:prSet presAssocID="{60CADAFD-BE3C-4A36-A7E4-62EA73D30218}" presName="sp" presStyleCnt="0"/>
      <dgm:spPr/>
    </dgm:pt>
    <dgm:pt modelId="{7009C531-94F3-DD4E-A723-72A8BC4BFFDE}" type="pres">
      <dgm:prSet presAssocID="{D775F309-944C-43E6-84E0-3762F1B09C1E}" presName="arrowAndChildren" presStyleCnt="0"/>
      <dgm:spPr/>
    </dgm:pt>
    <dgm:pt modelId="{0D9ADDE3-D8D9-CB4F-9E8B-28CE287333C0}" type="pres">
      <dgm:prSet presAssocID="{D775F309-944C-43E6-84E0-3762F1B09C1E}" presName="parentTextArrow" presStyleLbl="node1" presStyleIdx="0" presStyleCnt="0"/>
      <dgm:spPr/>
    </dgm:pt>
    <dgm:pt modelId="{BA9AC0C3-1F29-AA45-978C-2751AD296146}" type="pres">
      <dgm:prSet presAssocID="{D775F309-944C-43E6-84E0-3762F1B09C1E}" presName="arrow" presStyleLbl="alignNode1" presStyleIdx="3" presStyleCnt="5"/>
      <dgm:spPr/>
    </dgm:pt>
    <dgm:pt modelId="{2D827725-DD00-8245-A2EB-6D0C7BFCE6EC}" type="pres">
      <dgm:prSet presAssocID="{D775F309-944C-43E6-84E0-3762F1B09C1E}" presName="descendantArrow" presStyleLbl="bgAccFollowNode1" presStyleIdx="3" presStyleCnt="5"/>
      <dgm:spPr/>
    </dgm:pt>
    <dgm:pt modelId="{9B99192E-0584-1344-B4C0-CB82C1DC8BB1}" type="pres">
      <dgm:prSet presAssocID="{FD0E273C-9C6C-4C86-BC0B-E97030DC2639}" presName="sp" presStyleCnt="0"/>
      <dgm:spPr/>
    </dgm:pt>
    <dgm:pt modelId="{D9893D7A-5A61-2A41-99EC-EE064F24D3EC}" type="pres">
      <dgm:prSet presAssocID="{009FB969-F3AF-4C76-8439-D3A76C1579E7}" presName="arrowAndChildren" presStyleCnt="0"/>
      <dgm:spPr/>
    </dgm:pt>
    <dgm:pt modelId="{92F53AFB-A4C8-D642-BAF0-0A8F0498AE22}" type="pres">
      <dgm:prSet presAssocID="{009FB969-F3AF-4C76-8439-D3A76C1579E7}" presName="parentTextArrow" presStyleLbl="node1" presStyleIdx="0" presStyleCnt="0"/>
      <dgm:spPr/>
    </dgm:pt>
    <dgm:pt modelId="{15C16701-6591-D445-8076-90E7E0EDA58B}" type="pres">
      <dgm:prSet presAssocID="{009FB969-F3AF-4C76-8439-D3A76C1579E7}" presName="arrow" presStyleLbl="alignNode1" presStyleIdx="4" presStyleCnt="5"/>
      <dgm:spPr/>
    </dgm:pt>
    <dgm:pt modelId="{02E8826B-1E1A-3742-ACB7-A6C429D0E7F4}" type="pres">
      <dgm:prSet presAssocID="{009FB969-F3AF-4C76-8439-D3A76C1579E7}" presName="descendantArrow" presStyleLbl="bgAccFollowNode1" presStyleIdx="4" presStyleCnt="5"/>
      <dgm:spPr/>
    </dgm:pt>
  </dgm:ptLst>
  <dgm:cxnLst>
    <dgm:cxn modelId="{E36E8C04-5A6C-BC47-B060-C79D98F88DE0}" type="presOf" srcId="{009FB969-F3AF-4C76-8439-D3A76C1579E7}" destId="{92F53AFB-A4C8-D642-BAF0-0A8F0498AE22}" srcOrd="0" destOrd="0" presId="urn:microsoft.com/office/officeart/2016/7/layout/VerticalDownArrowProcess"/>
    <dgm:cxn modelId="{923C7C09-EB22-E34B-A8D7-002EC5529F0B}" type="presOf" srcId="{70FCAC18-081E-8041-A311-304F5B7106C6}" destId="{7B87B050-71C4-8D4C-9E2E-AEEC6FD18CC0}" srcOrd="0" destOrd="0" presId="urn:microsoft.com/office/officeart/2016/7/layout/VerticalDownArrowProcess"/>
    <dgm:cxn modelId="{08850A0C-2C53-4281-85B8-D07A4CF9A3B2}" srcId="{3CACC427-4E95-4B17-9F2F-171F7EAFFC97}" destId="{E9D9BE15-DA05-4313-A97C-44566DAF3AB6}" srcOrd="3" destOrd="0" parTransId="{B4866A0C-19AE-41F3-85FC-8ED74FB258DB}" sibTransId="{834EE784-6397-46DB-B4FF-187A7A26C87F}"/>
    <dgm:cxn modelId="{7A3C910D-F21B-5A44-8BCE-EC3774E12893}" type="presOf" srcId="{7CD63C99-68EB-0845-A61D-28A1BEB3DD28}" destId="{70673298-F234-4446-AA15-007AABE51287}" srcOrd="0" destOrd="0" presId="urn:microsoft.com/office/officeart/2016/7/layout/VerticalDownArrowProcess"/>
    <dgm:cxn modelId="{DE78E116-3AB4-AA48-BF45-3044AC264094}" type="presOf" srcId="{D775F309-944C-43E6-84E0-3762F1B09C1E}" destId="{0D9ADDE3-D8D9-CB4F-9E8B-28CE287333C0}" srcOrd="0" destOrd="0" presId="urn:microsoft.com/office/officeart/2016/7/layout/VerticalDownArrowProcess"/>
    <dgm:cxn modelId="{8108C81A-81AD-034C-AE76-905BDE7D4028}" type="presOf" srcId="{F2F14313-C584-9744-9E6C-8F4FA9F4C2A0}" destId="{5F5B5A48-19E5-3040-99B7-DDA1AB4FA8FC}" srcOrd="0" destOrd="0" presId="urn:microsoft.com/office/officeart/2016/7/layout/VerticalDownArrowProcess"/>
    <dgm:cxn modelId="{E833CB47-D62F-2A4D-B68A-6AA0A429AA84}" srcId="{E9D9BE15-DA05-4313-A97C-44566DAF3AB6}" destId="{7CD63C99-68EB-0845-A61D-28A1BEB3DD28}" srcOrd="0" destOrd="0" parTransId="{5824E747-77CC-4F49-AA84-F91829F59EEE}" sibTransId="{FF8F439F-01B7-1C40-A0CC-033B04D24642}"/>
    <dgm:cxn modelId="{D5D1D154-7AD3-466E-8659-D8BBDE78A7A1}" srcId="{009FB969-F3AF-4C76-8439-D3A76C1579E7}" destId="{9C308FCC-503D-4A5C-9F0A-9E2B60939C1F}" srcOrd="0" destOrd="0" parTransId="{56861257-E449-4B52-B2F9-C3F5DA5EAC8C}" sibTransId="{36D832C8-A6E9-474C-9CF4-7B8AA23817C4}"/>
    <dgm:cxn modelId="{27281E60-0C27-C240-8298-7E42A38003BA}" type="presOf" srcId="{37B6C6FA-9123-4BB7-8CB0-EB551CC69763}" destId="{21BEFD9F-66B1-4A40-AF4B-8B204CD5EC55}" srcOrd="0" destOrd="0" presId="urn:microsoft.com/office/officeart/2016/7/layout/VerticalDownArrowProcess"/>
    <dgm:cxn modelId="{89246964-DCCB-42B0-9B96-4169ADCCE586}" srcId="{3CACC427-4E95-4B17-9F2F-171F7EAFFC97}" destId="{D775F309-944C-43E6-84E0-3762F1B09C1E}" srcOrd="1" destOrd="0" parTransId="{ABBB5FEB-66D0-4B32-B087-EC871B07081D}" sibTransId="{60CADAFD-BE3C-4A36-A7E4-62EA73D30218}"/>
    <dgm:cxn modelId="{93722773-8D0D-4127-8BDB-7A93B558B2FE}" srcId="{3CACC427-4E95-4B17-9F2F-171F7EAFFC97}" destId="{009FB969-F3AF-4C76-8439-D3A76C1579E7}" srcOrd="0" destOrd="0" parTransId="{2B74F34C-E223-4E13-AB40-FF4B87BACD36}" sibTransId="{FD0E273C-9C6C-4C86-BC0B-E97030DC2639}"/>
    <dgm:cxn modelId="{51FC9075-99EC-BB4E-915E-371ABC5A7312}" type="presOf" srcId="{F1158665-3B5C-458A-AE9E-221CD73229AD}" destId="{5D600546-7348-7B45-8B2A-DEAACAC56C49}" srcOrd="1" destOrd="0" presId="urn:microsoft.com/office/officeart/2016/7/layout/VerticalDownArrowProcess"/>
    <dgm:cxn modelId="{FE410387-999C-9342-818A-48D1679B8884}" srcId="{37B6C6FA-9123-4BB7-8CB0-EB551CC69763}" destId="{F2F14313-C584-9744-9E6C-8F4FA9F4C2A0}" srcOrd="0" destOrd="0" parTransId="{FE228746-E0C8-2A40-A6C1-523E7151CB8F}" sibTransId="{9083077E-C124-E94E-94EC-CC8B3B884EEF}"/>
    <dgm:cxn modelId="{46321295-D9DF-DA45-897C-646A11D7506D}" type="presOf" srcId="{D775F309-944C-43E6-84E0-3762F1B09C1E}" destId="{BA9AC0C3-1F29-AA45-978C-2751AD296146}" srcOrd="1" destOrd="0" presId="urn:microsoft.com/office/officeart/2016/7/layout/VerticalDownArrowProcess"/>
    <dgm:cxn modelId="{2F17BA95-92DE-A24A-ADBB-1FAB0321B306}" type="presOf" srcId="{F1158665-3B5C-458A-AE9E-221CD73229AD}" destId="{3FDBC721-8EB0-B042-B0E0-1B62F08430C6}" srcOrd="0" destOrd="0" presId="urn:microsoft.com/office/officeart/2016/7/layout/VerticalDownArrowProcess"/>
    <dgm:cxn modelId="{9B3EFE95-4938-4F47-8F84-A995D7CAB6B8}" type="presOf" srcId="{3CACC427-4E95-4B17-9F2F-171F7EAFFC97}" destId="{5DE8C96E-199C-8A4F-8605-1C4B1FC67AD5}" srcOrd="0" destOrd="0" presId="urn:microsoft.com/office/officeart/2016/7/layout/VerticalDownArrowProcess"/>
    <dgm:cxn modelId="{99F895A2-AE58-564A-8854-95AC43938BB4}" type="presOf" srcId="{9C308FCC-503D-4A5C-9F0A-9E2B60939C1F}" destId="{02E8826B-1E1A-3742-ACB7-A6C429D0E7F4}" srcOrd="0" destOrd="0" presId="urn:microsoft.com/office/officeart/2016/7/layout/VerticalDownArrowProcess"/>
    <dgm:cxn modelId="{5818BDA3-074E-764D-A351-C5F911E7F061}" type="presOf" srcId="{009FB969-F3AF-4C76-8439-D3A76C1579E7}" destId="{15C16701-6591-D445-8076-90E7E0EDA58B}" srcOrd="1" destOrd="0" presId="urn:microsoft.com/office/officeart/2016/7/layout/VerticalDownArrowProcess"/>
    <dgm:cxn modelId="{66CA46AA-1D50-4E57-894A-F8947FC2BEAC}" srcId="{3CACC427-4E95-4B17-9F2F-171F7EAFFC97}" destId="{37B6C6FA-9123-4BB7-8CB0-EB551CC69763}" srcOrd="4" destOrd="0" parTransId="{6198E130-AE2A-485E-A20B-AC731B5E7B86}" sibTransId="{57F13F8C-2960-4E84-A332-95B2C4BBB25E}"/>
    <dgm:cxn modelId="{E6EA49B1-ED96-4540-8054-B00DE21CE2BA}" srcId="{3CACC427-4E95-4B17-9F2F-171F7EAFFC97}" destId="{F1158665-3B5C-458A-AE9E-221CD73229AD}" srcOrd="2" destOrd="0" parTransId="{E4652F7A-FD7B-44BD-B244-F531BA01770E}" sibTransId="{50FABEB0-91F6-4D13-A155-B4DD09A3679F}"/>
    <dgm:cxn modelId="{4F1270D0-DCC2-534D-B03B-9099BE905E47}" type="presOf" srcId="{E9D9BE15-DA05-4313-A97C-44566DAF3AB6}" destId="{23B4586F-2966-D942-AC13-0D02E4AD0471}" srcOrd="0" destOrd="0" presId="urn:microsoft.com/office/officeart/2016/7/layout/VerticalDownArrowProcess"/>
    <dgm:cxn modelId="{B221C4D9-3C7D-C340-A083-F37D7EE2E268}" type="presOf" srcId="{368001A2-532F-1C44-8128-4536854A603E}" destId="{2D827725-DD00-8245-A2EB-6D0C7BFCE6EC}" srcOrd="0" destOrd="0" presId="urn:microsoft.com/office/officeart/2016/7/layout/VerticalDownArrowProcess"/>
    <dgm:cxn modelId="{9F0BE7D9-2F9D-BB46-B36B-376D7F9C8728}" srcId="{F1158665-3B5C-458A-AE9E-221CD73229AD}" destId="{70FCAC18-081E-8041-A311-304F5B7106C6}" srcOrd="0" destOrd="0" parTransId="{F4D2283F-2325-1F44-85B7-02994146BEE1}" sibTransId="{844C4EA9-4C60-064C-8B5B-87A1A91C77C1}"/>
    <dgm:cxn modelId="{E1A825F5-4908-B14D-BA70-9C6BF623ECFB}" srcId="{D775F309-944C-43E6-84E0-3762F1B09C1E}" destId="{368001A2-532F-1C44-8128-4536854A603E}" srcOrd="0" destOrd="0" parTransId="{22FD3B67-41BF-534A-86AD-5C99575811F3}" sibTransId="{6C83E189-7070-CC48-B22A-6F4F019FE1A5}"/>
    <dgm:cxn modelId="{BEF56DFB-8E04-2F49-B0DD-E1626C873D01}" type="presOf" srcId="{E9D9BE15-DA05-4313-A97C-44566DAF3AB6}" destId="{D1FE7FD1-01F4-7E4B-B99E-45C199D8107E}" srcOrd="1" destOrd="0" presId="urn:microsoft.com/office/officeart/2016/7/layout/VerticalDownArrowProcess"/>
    <dgm:cxn modelId="{0FD9BBCE-918E-F148-9489-6842D35BA47A}" type="presParOf" srcId="{5DE8C96E-199C-8A4F-8605-1C4B1FC67AD5}" destId="{4FF0DC96-33E8-C549-8C5D-8696E334F232}" srcOrd="0" destOrd="0" presId="urn:microsoft.com/office/officeart/2016/7/layout/VerticalDownArrowProcess"/>
    <dgm:cxn modelId="{BFDA44AD-2C92-644A-8957-1B223F275594}" type="presParOf" srcId="{4FF0DC96-33E8-C549-8C5D-8696E334F232}" destId="{21BEFD9F-66B1-4A40-AF4B-8B204CD5EC55}" srcOrd="0" destOrd="0" presId="urn:microsoft.com/office/officeart/2016/7/layout/VerticalDownArrowProcess"/>
    <dgm:cxn modelId="{455F2F8E-573B-064E-A729-C422C8A02E68}" type="presParOf" srcId="{4FF0DC96-33E8-C549-8C5D-8696E334F232}" destId="{5F5B5A48-19E5-3040-99B7-DDA1AB4FA8FC}" srcOrd="1" destOrd="0" presId="urn:microsoft.com/office/officeart/2016/7/layout/VerticalDownArrowProcess"/>
    <dgm:cxn modelId="{9CFCF9AA-13BF-9840-A31F-42C59D91D0E9}" type="presParOf" srcId="{5DE8C96E-199C-8A4F-8605-1C4B1FC67AD5}" destId="{667A3877-2CB3-B849-BAAE-0F9D2B95E88D}" srcOrd="1" destOrd="0" presId="urn:microsoft.com/office/officeart/2016/7/layout/VerticalDownArrowProcess"/>
    <dgm:cxn modelId="{7CFFF97D-CDF3-5146-BD55-47FD3FF187C3}" type="presParOf" srcId="{5DE8C96E-199C-8A4F-8605-1C4B1FC67AD5}" destId="{F5CF66B6-E3B8-8347-8824-004F889892E9}" srcOrd="2" destOrd="0" presId="urn:microsoft.com/office/officeart/2016/7/layout/VerticalDownArrowProcess"/>
    <dgm:cxn modelId="{292164FF-53DD-9640-A8E5-D43871873ED2}" type="presParOf" srcId="{F5CF66B6-E3B8-8347-8824-004F889892E9}" destId="{23B4586F-2966-D942-AC13-0D02E4AD0471}" srcOrd="0" destOrd="0" presId="urn:microsoft.com/office/officeart/2016/7/layout/VerticalDownArrowProcess"/>
    <dgm:cxn modelId="{C77878BD-9776-4C4A-84B7-285B84F96F5E}" type="presParOf" srcId="{F5CF66B6-E3B8-8347-8824-004F889892E9}" destId="{D1FE7FD1-01F4-7E4B-B99E-45C199D8107E}" srcOrd="1" destOrd="0" presId="urn:microsoft.com/office/officeart/2016/7/layout/VerticalDownArrowProcess"/>
    <dgm:cxn modelId="{651ADADB-61E7-2D48-B941-CBB603696AD0}" type="presParOf" srcId="{F5CF66B6-E3B8-8347-8824-004F889892E9}" destId="{70673298-F234-4446-AA15-007AABE51287}" srcOrd="2" destOrd="0" presId="urn:microsoft.com/office/officeart/2016/7/layout/VerticalDownArrowProcess"/>
    <dgm:cxn modelId="{87FCE140-AB53-6744-BFD6-7119C7267BA3}" type="presParOf" srcId="{5DE8C96E-199C-8A4F-8605-1C4B1FC67AD5}" destId="{EB6576E9-FE2D-264A-A11F-E046C624404D}" srcOrd="3" destOrd="0" presId="urn:microsoft.com/office/officeart/2016/7/layout/VerticalDownArrowProcess"/>
    <dgm:cxn modelId="{70BC6F59-AAAF-FC48-A9C0-7978E8588CC7}" type="presParOf" srcId="{5DE8C96E-199C-8A4F-8605-1C4B1FC67AD5}" destId="{7738EAB8-521F-2B44-9948-852F33D9E42C}" srcOrd="4" destOrd="0" presId="urn:microsoft.com/office/officeart/2016/7/layout/VerticalDownArrowProcess"/>
    <dgm:cxn modelId="{AC339525-1465-2E43-8400-F8FDDF89E2D8}" type="presParOf" srcId="{7738EAB8-521F-2B44-9948-852F33D9E42C}" destId="{3FDBC721-8EB0-B042-B0E0-1B62F08430C6}" srcOrd="0" destOrd="0" presId="urn:microsoft.com/office/officeart/2016/7/layout/VerticalDownArrowProcess"/>
    <dgm:cxn modelId="{66A0AE34-70A4-BB49-AC49-42B99C8105E7}" type="presParOf" srcId="{7738EAB8-521F-2B44-9948-852F33D9E42C}" destId="{5D600546-7348-7B45-8B2A-DEAACAC56C49}" srcOrd="1" destOrd="0" presId="urn:microsoft.com/office/officeart/2016/7/layout/VerticalDownArrowProcess"/>
    <dgm:cxn modelId="{9590055F-541C-FA4D-A868-50146C9D87A5}" type="presParOf" srcId="{7738EAB8-521F-2B44-9948-852F33D9E42C}" destId="{7B87B050-71C4-8D4C-9E2E-AEEC6FD18CC0}" srcOrd="2" destOrd="0" presId="urn:microsoft.com/office/officeart/2016/7/layout/VerticalDownArrowProcess"/>
    <dgm:cxn modelId="{0E9A2168-CBF1-964E-AAF7-F8DA17BA64B4}" type="presParOf" srcId="{5DE8C96E-199C-8A4F-8605-1C4B1FC67AD5}" destId="{5BBD19F8-1E07-9F4E-B1C3-9E30EEE2EB58}" srcOrd="5" destOrd="0" presId="urn:microsoft.com/office/officeart/2016/7/layout/VerticalDownArrowProcess"/>
    <dgm:cxn modelId="{EC73DC3E-779C-9342-A5F9-CE8969B6E465}" type="presParOf" srcId="{5DE8C96E-199C-8A4F-8605-1C4B1FC67AD5}" destId="{7009C531-94F3-DD4E-A723-72A8BC4BFFDE}" srcOrd="6" destOrd="0" presId="urn:microsoft.com/office/officeart/2016/7/layout/VerticalDownArrowProcess"/>
    <dgm:cxn modelId="{73EF4139-807D-BF44-B60D-7CDE28ABF97C}" type="presParOf" srcId="{7009C531-94F3-DD4E-A723-72A8BC4BFFDE}" destId="{0D9ADDE3-D8D9-CB4F-9E8B-28CE287333C0}" srcOrd="0" destOrd="0" presId="urn:microsoft.com/office/officeart/2016/7/layout/VerticalDownArrowProcess"/>
    <dgm:cxn modelId="{38364EF5-2C37-744E-BA21-F9FB17210F66}" type="presParOf" srcId="{7009C531-94F3-DD4E-A723-72A8BC4BFFDE}" destId="{BA9AC0C3-1F29-AA45-978C-2751AD296146}" srcOrd="1" destOrd="0" presId="urn:microsoft.com/office/officeart/2016/7/layout/VerticalDownArrowProcess"/>
    <dgm:cxn modelId="{33CE37BE-4E03-174C-B11A-3ACE76F24B5B}" type="presParOf" srcId="{7009C531-94F3-DD4E-A723-72A8BC4BFFDE}" destId="{2D827725-DD00-8245-A2EB-6D0C7BFCE6EC}" srcOrd="2" destOrd="0" presId="urn:microsoft.com/office/officeart/2016/7/layout/VerticalDownArrowProcess"/>
    <dgm:cxn modelId="{BA5743C3-ED8A-C94E-AE1A-C8C7F1A00BA6}" type="presParOf" srcId="{5DE8C96E-199C-8A4F-8605-1C4B1FC67AD5}" destId="{9B99192E-0584-1344-B4C0-CB82C1DC8BB1}" srcOrd="7" destOrd="0" presId="urn:microsoft.com/office/officeart/2016/7/layout/VerticalDownArrowProcess"/>
    <dgm:cxn modelId="{2D5CD08C-7BD9-C14D-9D64-1A6DFF712B9E}" type="presParOf" srcId="{5DE8C96E-199C-8A4F-8605-1C4B1FC67AD5}" destId="{D9893D7A-5A61-2A41-99EC-EE064F24D3EC}" srcOrd="8" destOrd="0" presId="urn:microsoft.com/office/officeart/2016/7/layout/VerticalDownArrowProcess"/>
    <dgm:cxn modelId="{AA6D417C-E52E-D648-A5BC-E150C933F507}" type="presParOf" srcId="{D9893D7A-5A61-2A41-99EC-EE064F24D3EC}" destId="{92F53AFB-A4C8-D642-BAF0-0A8F0498AE22}" srcOrd="0" destOrd="0" presId="urn:microsoft.com/office/officeart/2016/7/layout/VerticalDownArrowProcess"/>
    <dgm:cxn modelId="{8CFA3A7C-91F1-134F-AE7F-39309FC27FBF}" type="presParOf" srcId="{D9893D7A-5A61-2A41-99EC-EE064F24D3EC}" destId="{15C16701-6591-D445-8076-90E7E0EDA58B}" srcOrd="1" destOrd="0" presId="urn:microsoft.com/office/officeart/2016/7/layout/VerticalDownArrowProcess"/>
    <dgm:cxn modelId="{BC40BC7F-46E3-B942-BCC9-7E058435B35F}" type="presParOf" srcId="{D9893D7A-5A61-2A41-99EC-EE064F24D3EC}" destId="{02E8826B-1E1A-3742-ACB7-A6C429D0E7F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2F7270-3FD5-4AA2-BD71-0F8166FE6E8B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CD3BD1C-CD8D-4197-BBEA-2CBFEFEBB970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English</a:t>
          </a:r>
        </a:p>
      </dgm:t>
    </dgm:pt>
    <dgm:pt modelId="{031CD88E-171F-4302-AE14-574F6368EE1C}" type="parTrans" cxnId="{8226FB8D-131B-4883-AB39-95A7454C9D3F}">
      <dgm:prSet/>
      <dgm:spPr/>
      <dgm:t>
        <a:bodyPr/>
        <a:lstStyle/>
        <a:p>
          <a:pPr algn="ctr"/>
          <a:endParaRPr lang="en-US"/>
        </a:p>
      </dgm:t>
    </dgm:pt>
    <dgm:pt modelId="{5889B683-4A37-4F21-B39D-F9391B8353D6}" type="sibTrans" cxnId="{8226FB8D-131B-4883-AB39-95A7454C9D3F}">
      <dgm:prSet/>
      <dgm:spPr/>
      <dgm:t>
        <a:bodyPr/>
        <a:lstStyle/>
        <a:p>
          <a:pPr algn="ctr"/>
          <a:endParaRPr lang="en-US"/>
        </a:p>
      </dgm:t>
    </dgm:pt>
    <dgm:pt modelId="{5D980F53-454F-4671-94B6-FF8224678E57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Indicative</a:t>
          </a:r>
        </a:p>
      </dgm:t>
    </dgm:pt>
    <dgm:pt modelId="{579C7A4C-7A8F-4022-A8FF-47A840C87C8F}" type="parTrans" cxnId="{C3C1C9C4-7E08-43B9-8A76-7D20926E2F79}">
      <dgm:prSet/>
      <dgm:spPr/>
      <dgm:t>
        <a:bodyPr/>
        <a:lstStyle/>
        <a:p>
          <a:pPr algn="ctr"/>
          <a:endParaRPr lang="en-US"/>
        </a:p>
      </dgm:t>
    </dgm:pt>
    <dgm:pt modelId="{AD3CC1FD-786F-4125-8A49-303134D36D4A}" type="sibTrans" cxnId="{C3C1C9C4-7E08-43B9-8A76-7D20926E2F79}">
      <dgm:prSet/>
      <dgm:spPr/>
      <dgm:t>
        <a:bodyPr/>
        <a:lstStyle/>
        <a:p>
          <a:pPr algn="ctr"/>
          <a:endParaRPr lang="en-US"/>
        </a:p>
      </dgm:t>
    </dgm:pt>
    <dgm:pt modelId="{208002EC-D41F-4B37-9B3D-B6A464836D48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Imperative</a:t>
          </a:r>
        </a:p>
      </dgm:t>
    </dgm:pt>
    <dgm:pt modelId="{D28F23AF-3C99-4FE5-AB0B-7CE5884C9AFF}" type="parTrans" cxnId="{E27DEBEA-D1D1-40D8-BFFB-6C6260A54651}">
      <dgm:prSet/>
      <dgm:spPr/>
      <dgm:t>
        <a:bodyPr/>
        <a:lstStyle/>
        <a:p>
          <a:pPr algn="ctr"/>
          <a:endParaRPr lang="en-US"/>
        </a:p>
      </dgm:t>
    </dgm:pt>
    <dgm:pt modelId="{A23053F7-B72E-43BA-B2B9-244F337C88B9}" type="sibTrans" cxnId="{E27DEBEA-D1D1-40D8-BFFB-6C6260A54651}">
      <dgm:prSet/>
      <dgm:spPr/>
      <dgm:t>
        <a:bodyPr/>
        <a:lstStyle/>
        <a:p>
          <a:pPr algn="ctr"/>
          <a:endParaRPr lang="en-US"/>
        </a:p>
      </dgm:t>
    </dgm:pt>
    <dgm:pt modelId="{DB3215BC-C9C6-4A07-BBDA-ED6CF3D2FA99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Subjunctive</a:t>
          </a:r>
        </a:p>
      </dgm:t>
    </dgm:pt>
    <dgm:pt modelId="{B55E0F28-67E8-487B-BFFE-8940F2212704}" type="parTrans" cxnId="{F97FF686-7F5C-403C-962D-99313B94719B}">
      <dgm:prSet/>
      <dgm:spPr/>
      <dgm:t>
        <a:bodyPr/>
        <a:lstStyle/>
        <a:p>
          <a:pPr algn="ctr"/>
          <a:endParaRPr lang="en-US"/>
        </a:p>
      </dgm:t>
    </dgm:pt>
    <dgm:pt modelId="{377AD5B3-E4FE-4AE0-8D99-C0552CF22B4E}" type="sibTrans" cxnId="{F97FF686-7F5C-403C-962D-99313B94719B}">
      <dgm:prSet/>
      <dgm:spPr/>
      <dgm:t>
        <a:bodyPr/>
        <a:lstStyle/>
        <a:p>
          <a:pPr algn="ctr"/>
          <a:endParaRPr lang="en-US"/>
        </a:p>
      </dgm:t>
    </dgm:pt>
    <dgm:pt modelId="{7BE17A69-C32C-479C-A85B-93DF1DDD1295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Used to indicate the _____ of the verb/to indicate ______.</a:t>
          </a:r>
        </a:p>
      </dgm:t>
    </dgm:pt>
    <dgm:pt modelId="{D54CFAEF-8AE5-42E8-AFD0-3E33AA1F20A4}" type="parTrans" cxnId="{1118888B-8F90-475C-BAF6-D8B84C33BBE8}">
      <dgm:prSet/>
      <dgm:spPr/>
      <dgm:t>
        <a:bodyPr/>
        <a:lstStyle/>
        <a:p>
          <a:endParaRPr lang="en-US"/>
        </a:p>
      </dgm:t>
    </dgm:pt>
    <dgm:pt modelId="{D7945AAD-94FB-4D24-86A7-9D8AEA7FFEED}" type="sibTrans" cxnId="{1118888B-8F90-475C-BAF6-D8B84C33BBE8}">
      <dgm:prSet/>
      <dgm:spPr/>
      <dgm:t>
        <a:bodyPr/>
        <a:lstStyle/>
        <a:p>
          <a:endParaRPr lang="en-US"/>
        </a:p>
      </dgm:t>
    </dgm:pt>
    <dgm:pt modelId="{BF76D0CE-68CE-4B12-8FAC-3930441086AB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Use to give _________.</a:t>
          </a:r>
        </a:p>
      </dgm:t>
    </dgm:pt>
    <dgm:pt modelId="{939EFA7C-3774-4861-9616-EB7D8F9F1FEB}" type="parTrans" cxnId="{8C43D61E-0129-471A-B652-7C3FED75F443}">
      <dgm:prSet/>
      <dgm:spPr/>
      <dgm:t>
        <a:bodyPr/>
        <a:lstStyle/>
        <a:p>
          <a:endParaRPr lang="en-US"/>
        </a:p>
      </dgm:t>
    </dgm:pt>
    <dgm:pt modelId="{2D31B07A-A1B3-4D71-BC99-7B3EC7F203B4}" type="sibTrans" cxnId="{8C43D61E-0129-471A-B652-7C3FED75F443}">
      <dgm:prSet/>
      <dgm:spPr/>
      <dgm:t>
        <a:bodyPr/>
        <a:lstStyle/>
        <a:p>
          <a:endParaRPr lang="en-US"/>
        </a:p>
      </dgm:t>
    </dgm:pt>
    <dgm:pt modelId="{A3183072-240D-4A3C-A6E5-ED96E4E11650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Tenses? Yes/No</a:t>
          </a:r>
        </a:p>
        <a:p>
          <a:pPr algn="ctr"/>
          <a:r>
            <a:rPr lang="en-US">
              <a:solidFill>
                <a:sysClr val="windowText" lastClr="000000"/>
              </a:solidFill>
            </a:rPr>
            <a:t>Eg.		</a:t>
          </a:r>
        </a:p>
      </dgm:t>
    </dgm:pt>
    <dgm:pt modelId="{15F28943-3E08-42F5-A12B-3D4BACCFDC6D}" type="parTrans" cxnId="{4C3ACB87-2188-4C53-93B8-E4AC1934BBD4}">
      <dgm:prSet/>
      <dgm:spPr/>
      <dgm:t>
        <a:bodyPr/>
        <a:lstStyle/>
        <a:p>
          <a:endParaRPr lang="en-US"/>
        </a:p>
      </dgm:t>
    </dgm:pt>
    <dgm:pt modelId="{A77BDA2B-7135-4CA2-86F2-8EE08AE0BA03}" type="sibTrans" cxnId="{4C3ACB87-2188-4C53-93B8-E4AC1934BBD4}">
      <dgm:prSet/>
      <dgm:spPr/>
      <dgm:t>
        <a:bodyPr/>
        <a:lstStyle/>
        <a:p>
          <a:endParaRPr lang="en-US"/>
        </a:p>
      </dgm:t>
    </dgm:pt>
    <dgm:pt modelId="{6DD943AB-DA04-4E63-860E-989121E83A0B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Tenses? Yes/No</a:t>
          </a:r>
        </a:p>
      </dgm:t>
    </dgm:pt>
    <dgm:pt modelId="{1080F96F-3584-4DBC-87AA-70173CC609D9}" type="parTrans" cxnId="{4D6B98B0-0C9D-4748-A29D-5F146CA7CB74}">
      <dgm:prSet/>
      <dgm:spPr/>
      <dgm:t>
        <a:bodyPr/>
        <a:lstStyle/>
        <a:p>
          <a:endParaRPr lang="en-US"/>
        </a:p>
      </dgm:t>
    </dgm:pt>
    <dgm:pt modelId="{AC0DF208-5BED-4605-A1F1-B1E82005D183}" type="sibTrans" cxnId="{4D6B98B0-0C9D-4748-A29D-5F146CA7CB74}">
      <dgm:prSet/>
      <dgm:spPr/>
      <dgm:t>
        <a:bodyPr/>
        <a:lstStyle/>
        <a:p>
          <a:endParaRPr lang="en-US"/>
        </a:p>
      </dgm:t>
    </dgm:pt>
    <dgm:pt modelId="{5D848C1F-960C-4A15-B621-573C4ECA1C09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Used to express an _______ or _______ toward the action of the verb.</a:t>
          </a:r>
        </a:p>
      </dgm:t>
    </dgm:pt>
    <dgm:pt modelId="{5D928118-9CD1-488F-9C14-AAED9068526F}" type="parTrans" cxnId="{2171CA09-9849-422C-B964-09C96D751253}">
      <dgm:prSet/>
      <dgm:spPr/>
      <dgm:t>
        <a:bodyPr/>
        <a:lstStyle/>
        <a:p>
          <a:endParaRPr lang="en-US"/>
        </a:p>
      </dgm:t>
    </dgm:pt>
    <dgm:pt modelId="{0506AEE7-5D59-447B-82E0-46B3C191509D}" type="sibTrans" cxnId="{2171CA09-9849-422C-B964-09C96D751253}">
      <dgm:prSet/>
      <dgm:spPr/>
      <dgm:t>
        <a:bodyPr/>
        <a:lstStyle/>
        <a:p>
          <a:endParaRPr lang="en-US"/>
        </a:p>
      </dgm:t>
    </dgm:pt>
    <dgm:pt modelId="{96082909-8F70-48BD-AAAF-65EB6DD241E4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Tenses? Yes/No</a:t>
          </a:r>
        </a:p>
      </dgm:t>
    </dgm:pt>
    <dgm:pt modelId="{58CE3363-C240-4D32-9ED1-81367A795652}" type="parTrans" cxnId="{36C59D83-F1ED-430F-94F0-3C35E325FB0E}">
      <dgm:prSet/>
      <dgm:spPr/>
      <dgm:t>
        <a:bodyPr/>
        <a:lstStyle/>
        <a:p>
          <a:endParaRPr lang="en-US"/>
        </a:p>
      </dgm:t>
    </dgm:pt>
    <dgm:pt modelId="{17343981-0664-4856-BDF7-215203159364}" type="sibTrans" cxnId="{36C59D83-F1ED-430F-94F0-3C35E325FB0E}">
      <dgm:prSet/>
      <dgm:spPr/>
      <dgm:t>
        <a:bodyPr/>
        <a:lstStyle/>
        <a:p>
          <a:endParaRPr lang="en-US"/>
        </a:p>
      </dgm:t>
    </dgm:pt>
    <dgm:pt modelId="{34496316-C9F2-410A-AF92-C66C4094D888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Examples</a:t>
          </a:r>
        </a:p>
      </dgm:t>
    </dgm:pt>
    <dgm:pt modelId="{8E466218-D242-4AFA-BBB7-1E3939801821}" type="parTrans" cxnId="{9744BD80-4781-4746-931D-06FC31548270}">
      <dgm:prSet/>
      <dgm:spPr/>
      <dgm:t>
        <a:bodyPr/>
        <a:lstStyle/>
        <a:p>
          <a:endParaRPr lang="en-US"/>
        </a:p>
      </dgm:t>
    </dgm:pt>
    <dgm:pt modelId="{16E97AAE-3A5D-4A15-B549-CDA4A1427710}" type="sibTrans" cxnId="{9744BD80-4781-4746-931D-06FC31548270}">
      <dgm:prSet/>
      <dgm:spPr/>
      <dgm:t>
        <a:bodyPr/>
        <a:lstStyle/>
        <a:p>
          <a:endParaRPr lang="en-US"/>
        </a:p>
      </dgm:t>
    </dgm:pt>
    <dgm:pt modelId="{7FCF0BB1-DA34-4245-A37C-9BCA6D1266E8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Examples</a:t>
          </a:r>
        </a:p>
      </dgm:t>
    </dgm:pt>
    <dgm:pt modelId="{CF63972A-3503-4AAB-8598-C683BB8B7AD0}" type="parTrans" cxnId="{4B8CEBB9-F103-40F5-A9EC-BBE12252A8C5}">
      <dgm:prSet/>
      <dgm:spPr/>
      <dgm:t>
        <a:bodyPr/>
        <a:lstStyle/>
        <a:p>
          <a:endParaRPr lang="en-US"/>
        </a:p>
      </dgm:t>
    </dgm:pt>
    <dgm:pt modelId="{619AC25A-F2CB-498C-891F-BE2D968D3623}" type="sibTrans" cxnId="{4B8CEBB9-F103-40F5-A9EC-BBE12252A8C5}">
      <dgm:prSet/>
      <dgm:spPr/>
      <dgm:t>
        <a:bodyPr/>
        <a:lstStyle/>
        <a:p>
          <a:endParaRPr lang="en-US"/>
        </a:p>
      </dgm:t>
    </dgm:pt>
    <dgm:pt modelId="{509B1C43-1522-43DE-8B19-20859116E9B4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Examples</a:t>
          </a:r>
        </a:p>
      </dgm:t>
    </dgm:pt>
    <dgm:pt modelId="{8CB81235-91A2-48EC-A772-C8580AA2074C}" type="parTrans" cxnId="{2E7817EF-1565-4052-B144-747970BD55A7}">
      <dgm:prSet/>
      <dgm:spPr/>
      <dgm:t>
        <a:bodyPr/>
        <a:lstStyle/>
        <a:p>
          <a:endParaRPr lang="en-US"/>
        </a:p>
      </dgm:t>
    </dgm:pt>
    <dgm:pt modelId="{32EB63BE-8C72-41F7-B9D8-9515441314FE}" type="sibTrans" cxnId="{2E7817EF-1565-4052-B144-747970BD55A7}">
      <dgm:prSet/>
      <dgm:spPr/>
      <dgm:t>
        <a:bodyPr/>
        <a:lstStyle/>
        <a:p>
          <a:endParaRPr lang="en-US"/>
        </a:p>
      </dgm:t>
    </dgm:pt>
    <dgm:pt modelId="{84D85A4E-B944-41D2-A1AE-8B61A53F1637}" type="pres">
      <dgm:prSet presAssocID="{092F7270-3FD5-4AA2-BD71-0F8166FE6E8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B44C306-72D0-480E-8AE1-7FADA24228E9}" type="pres">
      <dgm:prSet presAssocID="{5CD3BD1C-CD8D-4197-BBEA-2CBFEFEBB970}" presName="root1" presStyleCnt="0"/>
      <dgm:spPr/>
    </dgm:pt>
    <dgm:pt modelId="{32AF5E55-E73F-4498-AFAF-55BBAC09E9F0}" type="pres">
      <dgm:prSet presAssocID="{5CD3BD1C-CD8D-4197-BBEA-2CBFEFEBB970}" presName="LevelOneTextNode" presStyleLbl="node0" presStyleIdx="0" presStyleCnt="1" custLinFactNeighborX="-21069" custLinFactNeighborY="-684">
        <dgm:presLayoutVars>
          <dgm:chPref val="3"/>
        </dgm:presLayoutVars>
      </dgm:prSet>
      <dgm:spPr/>
    </dgm:pt>
    <dgm:pt modelId="{5BBAAD25-04FC-410B-A6C2-6AA9F5003E07}" type="pres">
      <dgm:prSet presAssocID="{5CD3BD1C-CD8D-4197-BBEA-2CBFEFEBB970}" presName="level2hierChild" presStyleCnt="0"/>
      <dgm:spPr/>
    </dgm:pt>
    <dgm:pt modelId="{8A99B9FE-46DD-4BA8-9A75-37670CDFE235}" type="pres">
      <dgm:prSet presAssocID="{579C7A4C-7A8F-4022-A8FF-47A840C87C8F}" presName="conn2-1" presStyleLbl="parChTrans1D2" presStyleIdx="0" presStyleCnt="3"/>
      <dgm:spPr/>
    </dgm:pt>
    <dgm:pt modelId="{F9AB998E-BDDB-4733-8A90-7697E2B34B65}" type="pres">
      <dgm:prSet presAssocID="{579C7A4C-7A8F-4022-A8FF-47A840C87C8F}" presName="connTx" presStyleLbl="parChTrans1D2" presStyleIdx="0" presStyleCnt="3"/>
      <dgm:spPr/>
    </dgm:pt>
    <dgm:pt modelId="{132C87DE-57B4-4291-A83D-2068F95C1E22}" type="pres">
      <dgm:prSet presAssocID="{5D980F53-454F-4671-94B6-FF8224678E57}" presName="root2" presStyleCnt="0"/>
      <dgm:spPr/>
    </dgm:pt>
    <dgm:pt modelId="{D35DAC2B-FBD9-4544-A377-C21A666A1A89}" type="pres">
      <dgm:prSet presAssocID="{5D980F53-454F-4671-94B6-FF8224678E57}" presName="LevelTwoTextNode" presStyleLbl="node2" presStyleIdx="0" presStyleCnt="3">
        <dgm:presLayoutVars>
          <dgm:chPref val="3"/>
        </dgm:presLayoutVars>
      </dgm:prSet>
      <dgm:spPr/>
    </dgm:pt>
    <dgm:pt modelId="{AB2912E1-AF9E-476B-AE0C-69D534E2EE98}" type="pres">
      <dgm:prSet presAssocID="{5D980F53-454F-4671-94B6-FF8224678E57}" presName="level3hierChild" presStyleCnt="0"/>
      <dgm:spPr/>
    </dgm:pt>
    <dgm:pt modelId="{C6796443-CD6F-4CB7-AB14-8E71A6E225B9}" type="pres">
      <dgm:prSet presAssocID="{D54CFAEF-8AE5-42E8-AFD0-3E33AA1F20A4}" presName="conn2-1" presStyleLbl="parChTrans1D3" presStyleIdx="0" presStyleCnt="6"/>
      <dgm:spPr/>
    </dgm:pt>
    <dgm:pt modelId="{8CE25CF7-24F1-4D12-8EE4-385BD678FE51}" type="pres">
      <dgm:prSet presAssocID="{D54CFAEF-8AE5-42E8-AFD0-3E33AA1F20A4}" presName="connTx" presStyleLbl="parChTrans1D3" presStyleIdx="0" presStyleCnt="6"/>
      <dgm:spPr/>
    </dgm:pt>
    <dgm:pt modelId="{01C260D6-0B2A-4840-BAE9-1D96E6D5896A}" type="pres">
      <dgm:prSet presAssocID="{7BE17A69-C32C-479C-A85B-93DF1DDD1295}" presName="root2" presStyleCnt="0"/>
      <dgm:spPr/>
    </dgm:pt>
    <dgm:pt modelId="{AC0D701D-8B2D-4244-8401-EBAB79077534}" type="pres">
      <dgm:prSet presAssocID="{7BE17A69-C32C-479C-A85B-93DF1DDD1295}" presName="LevelTwoTextNode" presStyleLbl="node3" presStyleIdx="0" presStyleCnt="6">
        <dgm:presLayoutVars>
          <dgm:chPref val="3"/>
        </dgm:presLayoutVars>
      </dgm:prSet>
      <dgm:spPr/>
    </dgm:pt>
    <dgm:pt modelId="{984471B7-194D-490C-83D8-537620F151FD}" type="pres">
      <dgm:prSet presAssocID="{7BE17A69-C32C-479C-A85B-93DF1DDD1295}" presName="level3hierChild" presStyleCnt="0"/>
      <dgm:spPr/>
    </dgm:pt>
    <dgm:pt modelId="{ED21A8D4-E609-4E96-9288-5040CE34828B}" type="pres">
      <dgm:prSet presAssocID="{8E466218-D242-4AFA-BBB7-1E3939801821}" presName="conn2-1" presStyleLbl="parChTrans1D4" presStyleIdx="0" presStyleCnt="3"/>
      <dgm:spPr/>
    </dgm:pt>
    <dgm:pt modelId="{D8777D17-B99A-43C9-9238-3425E7BB291C}" type="pres">
      <dgm:prSet presAssocID="{8E466218-D242-4AFA-BBB7-1E3939801821}" presName="connTx" presStyleLbl="parChTrans1D4" presStyleIdx="0" presStyleCnt="3"/>
      <dgm:spPr/>
    </dgm:pt>
    <dgm:pt modelId="{BF675D91-B483-4DBD-9CE5-818F3272F6CF}" type="pres">
      <dgm:prSet presAssocID="{34496316-C9F2-410A-AF92-C66C4094D888}" presName="root2" presStyleCnt="0"/>
      <dgm:spPr/>
    </dgm:pt>
    <dgm:pt modelId="{C055A3B8-3888-405A-8877-A01D6422417B}" type="pres">
      <dgm:prSet presAssocID="{34496316-C9F2-410A-AF92-C66C4094D888}" presName="LevelTwoTextNode" presStyleLbl="node4" presStyleIdx="0" presStyleCnt="3" custScaleY="48737">
        <dgm:presLayoutVars>
          <dgm:chPref val="3"/>
        </dgm:presLayoutVars>
      </dgm:prSet>
      <dgm:spPr/>
    </dgm:pt>
    <dgm:pt modelId="{BBA553E6-D5E4-4F3C-A50E-AEAA5D43E067}" type="pres">
      <dgm:prSet presAssocID="{34496316-C9F2-410A-AF92-C66C4094D888}" presName="level3hierChild" presStyleCnt="0"/>
      <dgm:spPr/>
    </dgm:pt>
    <dgm:pt modelId="{19B50CD5-926B-44E8-88E6-A9B6587BF039}" type="pres">
      <dgm:prSet presAssocID="{15F28943-3E08-42F5-A12B-3D4BACCFDC6D}" presName="conn2-1" presStyleLbl="parChTrans1D3" presStyleIdx="1" presStyleCnt="6"/>
      <dgm:spPr/>
    </dgm:pt>
    <dgm:pt modelId="{CAD1BC92-23DC-4446-9F3A-13C14FFAF9B4}" type="pres">
      <dgm:prSet presAssocID="{15F28943-3E08-42F5-A12B-3D4BACCFDC6D}" presName="connTx" presStyleLbl="parChTrans1D3" presStyleIdx="1" presStyleCnt="6"/>
      <dgm:spPr/>
    </dgm:pt>
    <dgm:pt modelId="{5FB1EAAF-3E9C-465C-9B28-4BEB1599901C}" type="pres">
      <dgm:prSet presAssocID="{A3183072-240D-4A3C-A6E5-ED96E4E11650}" presName="root2" presStyleCnt="0"/>
      <dgm:spPr/>
    </dgm:pt>
    <dgm:pt modelId="{AB648604-AEB8-47EF-B7BF-ED8584499568}" type="pres">
      <dgm:prSet presAssocID="{A3183072-240D-4A3C-A6E5-ED96E4E11650}" presName="LevelTwoTextNode" presStyleLbl="node3" presStyleIdx="1" presStyleCnt="6">
        <dgm:presLayoutVars>
          <dgm:chPref val="3"/>
        </dgm:presLayoutVars>
      </dgm:prSet>
      <dgm:spPr/>
    </dgm:pt>
    <dgm:pt modelId="{EB2029D2-B92D-453F-B52B-9277FC497868}" type="pres">
      <dgm:prSet presAssocID="{A3183072-240D-4A3C-A6E5-ED96E4E11650}" presName="level3hierChild" presStyleCnt="0"/>
      <dgm:spPr/>
    </dgm:pt>
    <dgm:pt modelId="{D5402AD2-EEFE-442F-9ACD-9D9DD92D9FF6}" type="pres">
      <dgm:prSet presAssocID="{D28F23AF-3C99-4FE5-AB0B-7CE5884C9AFF}" presName="conn2-1" presStyleLbl="parChTrans1D2" presStyleIdx="1" presStyleCnt="3"/>
      <dgm:spPr/>
    </dgm:pt>
    <dgm:pt modelId="{D6E7B8AB-5875-4E64-B7E5-C6A727B63821}" type="pres">
      <dgm:prSet presAssocID="{D28F23AF-3C99-4FE5-AB0B-7CE5884C9AFF}" presName="connTx" presStyleLbl="parChTrans1D2" presStyleIdx="1" presStyleCnt="3"/>
      <dgm:spPr/>
    </dgm:pt>
    <dgm:pt modelId="{83CF5E7E-5959-42CC-B570-37E026E634A5}" type="pres">
      <dgm:prSet presAssocID="{208002EC-D41F-4B37-9B3D-B6A464836D48}" presName="root2" presStyleCnt="0"/>
      <dgm:spPr/>
    </dgm:pt>
    <dgm:pt modelId="{BDA76722-373B-4679-B8A5-1B90771FF68B}" type="pres">
      <dgm:prSet presAssocID="{208002EC-D41F-4B37-9B3D-B6A464836D48}" presName="LevelTwoTextNode" presStyleLbl="node2" presStyleIdx="1" presStyleCnt="3">
        <dgm:presLayoutVars>
          <dgm:chPref val="3"/>
        </dgm:presLayoutVars>
      </dgm:prSet>
      <dgm:spPr/>
    </dgm:pt>
    <dgm:pt modelId="{C477E33E-5116-4ABB-89DB-EDB90FEE6139}" type="pres">
      <dgm:prSet presAssocID="{208002EC-D41F-4B37-9B3D-B6A464836D48}" presName="level3hierChild" presStyleCnt="0"/>
      <dgm:spPr/>
    </dgm:pt>
    <dgm:pt modelId="{F037B828-4074-4947-AD39-E533F8AFF3EC}" type="pres">
      <dgm:prSet presAssocID="{939EFA7C-3774-4861-9616-EB7D8F9F1FEB}" presName="conn2-1" presStyleLbl="parChTrans1D3" presStyleIdx="2" presStyleCnt="6"/>
      <dgm:spPr/>
    </dgm:pt>
    <dgm:pt modelId="{582E704E-77DC-4EA1-B04A-47795FB23E1E}" type="pres">
      <dgm:prSet presAssocID="{939EFA7C-3774-4861-9616-EB7D8F9F1FEB}" presName="connTx" presStyleLbl="parChTrans1D3" presStyleIdx="2" presStyleCnt="6"/>
      <dgm:spPr/>
    </dgm:pt>
    <dgm:pt modelId="{94E1802D-96CB-4C41-BB64-D7208EB4F3DD}" type="pres">
      <dgm:prSet presAssocID="{BF76D0CE-68CE-4B12-8FAC-3930441086AB}" presName="root2" presStyleCnt="0"/>
      <dgm:spPr/>
    </dgm:pt>
    <dgm:pt modelId="{F3D1893D-1F75-422A-BCD1-6404075ADC4E}" type="pres">
      <dgm:prSet presAssocID="{BF76D0CE-68CE-4B12-8FAC-3930441086AB}" presName="LevelTwoTextNode" presStyleLbl="node3" presStyleIdx="2" presStyleCnt="6">
        <dgm:presLayoutVars>
          <dgm:chPref val="3"/>
        </dgm:presLayoutVars>
      </dgm:prSet>
      <dgm:spPr/>
    </dgm:pt>
    <dgm:pt modelId="{521D050B-B98D-496A-B4CD-133DB9636590}" type="pres">
      <dgm:prSet presAssocID="{BF76D0CE-68CE-4B12-8FAC-3930441086AB}" presName="level3hierChild" presStyleCnt="0"/>
      <dgm:spPr/>
    </dgm:pt>
    <dgm:pt modelId="{A98AB275-B647-4494-A931-D9B1FC53FBCB}" type="pres">
      <dgm:prSet presAssocID="{CF63972A-3503-4AAB-8598-C683BB8B7AD0}" presName="conn2-1" presStyleLbl="parChTrans1D4" presStyleIdx="1" presStyleCnt="3"/>
      <dgm:spPr/>
    </dgm:pt>
    <dgm:pt modelId="{C4AF1C93-4DB7-481B-AF7C-C7CCB7AC4289}" type="pres">
      <dgm:prSet presAssocID="{CF63972A-3503-4AAB-8598-C683BB8B7AD0}" presName="connTx" presStyleLbl="parChTrans1D4" presStyleIdx="1" presStyleCnt="3"/>
      <dgm:spPr/>
    </dgm:pt>
    <dgm:pt modelId="{E1EFB72B-F7FA-4B81-AE78-DDB394FD1C2C}" type="pres">
      <dgm:prSet presAssocID="{7FCF0BB1-DA34-4245-A37C-9BCA6D1266E8}" presName="root2" presStyleCnt="0"/>
      <dgm:spPr/>
    </dgm:pt>
    <dgm:pt modelId="{7BDDC41C-FDCE-4CC2-93BE-912C1E29FC9F}" type="pres">
      <dgm:prSet presAssocID="{7FCF0BB1-DA34-4245-A37C-9BCA6D1266E8}" presName="LevelTwoTextNode" presStyleLbl="node4" presStyleIdx="1" presStyleCnt="3" custScaleY="52464">
        <dgm:presLayoutVars>
          <dgm:chPref val="3"/>
        </dgm:presLayoutVars>
      </dgm:prSet>
      <dgm:spPr/>
    </dgm:pt>
    <dgm:pt modelId="{B72F7346-7AB9-4698-8506-2438DE46F199}" type="pres">
      <dgm:prSet presAssocID="{7FCF0BB1-DA34-4245-A37C-9BCA6D1266E8}" presName="level3hierChild" presStyleCnt="0"/>
      <dgm:spPr/>
    </dgm:pt>
    <dgm:pt modelId="{3E2B6CA4-64D5-4C9B-A536-0F21F6DF7AE8}" type="pres">
      <dgm:prSet presAssocID="{1080F96F-3584-4DBC-87AA-70173CC609D9}" presName="conn2-1" presStyleLbl="parChTrans1D3" presStyleIdx="3" presStyleCnt="6"/>
      <dgm:spPr/>
    </dgm:pt>
    <dgm:pt modelId="{7BB438BE-1F4E-434F-821C-F0362972225E}" type="pres">
      <dgm:prSet presAssocID="{1080F96F-3584-4DBC-87AA-70173CC609D9}" presName="connTx" presStyleLbl="parChTrans1D3" presStyleIdx="3" presStyleCnt="6"/>
      <dgm:spPr/>
    </dgm:pt>
    <dgm:pt modelId="{D80329BA-6447-49E1-B80D-AC401D0046CD}" type="pres">
      <dgm:prSet presAssocID="{6DD943AB-DA04-4E63-860E-989121E83A0B}" presName="root2" presStyleCnt="0"/>
      <dgm:spPr/>
    </dgm:pt>
    <dgm:pt modelId="{3A1D7E3D-D48F-4EF1-BE2C-706FDF2601E1}" type="pres">
      <dgm:prSet presAssocID="{6DD943AB-DA04-4E63-860E-989121E83A0B}" presName="LevelTwoTextNode" presStyleLbl="node3" presStyleIdx="3" presStyleCnt="6">
        <dgm:presLayoutVars>
          <dgm:chPref val="3"/>
        </dgm:presLayoutVars>
      </dgm:prSet>
      <dgm:spPr/>
    </dgm:pt>
    <dgm:pt modelId="{586FC487-9F27-4DF3-BDA0-97666BBE404F}" type="pres">
      <dgm:prSet presAssocID="{6DD943AB-DA04-4E63-860E-989121E83A0B}" presName="level3hierChild" presStyleCnt="0"/>
      <dgm:spPr/>
    </dgm:pt>
    <dgm:pt modelId="{EA327021-AB7D-41A5-ADD6-54615C369F60}" type="pres">
      <dgm:prSet presAssocID="{B55E0F28-67E8-487B-BFFE-8940F2212704}" presName="conn2-1" presStyleLbl="parChTrans1D2" presStyleIdx="2" presStyleCnt="3"/>
      <dgm:spPr/>
    </dgm:pt>
    <dgm:pt modelId="{F2D515C1-BED0-4299-A561-40B552267BA5}" type="pres">
      <dgm:prSet presAssocID="{B55E0F28-67E8-487B-BFFE-8940F2212704}" presName="connTx" presStyleLbl="parChTrans1D2" presStyleIdx="2" presStyleCnt="3"/>
      <dgm:spPr/>
    </dgm:pt>
    <dgm:pt modelId="{B1D8A4EA-C946-4C21-9F98-D37EF610CDC7}" type="pres">
      <dgm:prSet presAssocID="{DB3215BC-C9C6-4A07-BBDA-ED6CF3D2FA99}" presName="root2" presStyleCnt="0"/>
      <dgm:spPr/>
    </dgm:pt>
    <dgm:pt modelId="{852E60EC-7EB2-4E2A-BA81-7862C0C45EBA}" type="pres">
      <dgm:prSet presAssocID="{DB3215BC-C9C6-4A07-BBDA-ED6CF3D2FA99}" presName="LevelTwoTextNode" presStyleLbl="node2" presStyleIdx="2" presStyleCnt="3">
        <dgm:presLayoutVars>
          <dgm:chPref val="3"/>
        </dgm:presLayoutVars>
      </dgm:prSet>
      <dgm:spPr/>
    </dgm:pt>
    <dgm:pt modelId="{B0AF6C61-B269-437E-BA8A-CED3F552174F}" type="pres">
      <dgm:prSet presAssocID="{DB3215BC-C9C6-4A07-BBDA-ED6CF3D2FA99}" presName="level3hierChild" presStyleCnt="0"/>
      <dgm:spPr/>
    </dgm:pt>
    <dgm:pt modelId="{57779D94-C39B-40C6-A936-F12135971BF5}" type="pres">
      <dgm:prSet presAssocID="{5D928118-9CD1-488F-9C14-AAED9068526F}" presName="conn2-1" presStyleLbl="parChTrans1D3" presStyleIdx="4" presStyleCnt="6"/>
      <dgm:spPr/>
    </dgm:pt>
    <dgm:pt modelId="{FE774F12-16F3-4949-9DC7-3F698AC7B9EE}" type="pres">
      <dgm:prSet presAssocID="{5D928118-9CD1-488F-9C14-AAED9068526F}" presName="connTx" presStyleLbl="parChTrans1D3" presStyleIdx="4" presStyleCnt="6"/>
      <dgm:spPr/>
    </dgm:pt>
    <dgm:pt modelId="{35058FF2-4ABF-47DE-9B00-D61B4D6D3FF4}" type="pres">
      <dgm:prSet presAssocID="{5D848C1F-960C-4A15-B621-573C4ECA1C09}" presName="root2" presStyleCnt="0"/>
      <dgm:spPr/>
    </dgm:pt>
    <dgm:pt modelId="{1718BC94-1869-44BB-94AA-276E5D40C683}" type="pres">
      <dgm:prSet presAssocID="{5D848C1F-960C-4A15-B621-573C4ECA1C09}" presName="LevelTwoTextNode" presStyleLbl="node3" presStyleIdx="4" presStyleCnt="6">
        <dgm:presLayoutVars>
          <dgm:chPref val="3"/>
        </dgm:presLayoutVars>
      </dgm:prSet>
      <dgm:spPr/>
    </dgm:pt>
    <dgm:pt modelId="{1F1CC16D-FD97-4A0F-9D4F-37A74D2F9B08}" type="pres">
      <dgm:prSet presAssocID="{5D848C1F-960C-4A15-B621-573C4ECA1C09}" presName="level3hierChild" presStyleCnt="0"/>
      <dgm:spPr/>
    </dgm:pt>
    <dgm:pt modelId="{BB561130-C66F-4007-B478-3C119835A8C4}" type="pres">
      <dgm:prSet presAssocID="{8CB81235-91A2-48EC-A772-C8580AA2074C}" presName="conn2-1" presStyleLbl="parChTrans1D4" presStyleIdx="2" presStyleCnt="3"/>
      <dgm:spPr/>
    </dgm:pt>
    <dgm:pt modelId="{002F43C1-C5ED-4C75-B76F-EC57594DB126}" type="pres">
      <dgm:prSet presAssocID="{8CB81235-91A2-48EC-A772-C8580AA2074C}" presName="connTx" presStyleLbl="parChTrans1D4" presStyleIdx="2" presStyleCnt="3"/>
      <dgm:spPr/>
    </dgm:pt>
    <dgm:pt modelId="{266ECBF6-2F69-41A4-8F37-765F5AD7BCD6}" type="pres">
      <dgm:prSet presAssocID="{509B1C43-1522-43DE-8B19-20859116E9B4}" presName="root2" presStyleCnt="0"/>
      <dgm:spPr/>
    </dgm:pt>
    <dgm:pt modelId="{160FCCD6-428C-452B-A4FD-EE26BD2A3475}" type="pres">
      <dgm:prSet presAssocID="{509B1C43-1522-43DE-8B19-20859116E9B4}" presName="LevelTwoTextNode" presStyleLbl="node4" presStyleIdx="2" presStyleCnt="3" custScaleY="48131">
        <dgm:presLayoutVars>
          <dgm:chPref val="3"/>
        </dgm:presLayoutVars>
      </dgm:prSet>
      <dgm:spPr/>
    </dgm:pt>
    <dgm:pt modelId="{F9079C9E-C37B-4118-B1D0-C9424A9D4E29}" type="pres">
      <dgm:prSet presAssocID="{509B1C43-1522-43DE-8B19-20859116E9B4}" presName="level3hierChild" presStyleCnt="0"/>
      <dgm:spPr/>
    </dgm:pt>
    <dgm:pt modelId="{5C5CD8E8-466F-4C1D-B9E5-60C778C9202D}" type="pres">
      <dgm:prSet presAssocID="{58CE3363-C240-4D32-9ED1-81367A795652}" presName="conn2-1" presStyleLbl="parChTrans1D3" presStyleIdx="5" presStyleCnt="6"/>
      <dgm:spPr/>
    </dgm:pt>
    <dgm:pt modelId="{072860E3-325B-47C9-A257-539FB585AAF4}" type="pres">
      <dgm:prSet presAssocID="{58CE3363-C240-4D32-9ED1-81367A795652}" presName="connTx" presStyleLbl="parChTrans1D3" presStyleIdx="5" presStyleCnt="6"/>
      <dgm:spPr/>
    </dgm:pt>
    <dgm:pt modelId="{311FC6C3-5451-4B52-8BDB-001630E7641E}" type="pres">
      <dgm:prSet presAssocID="{96082909-8F70-48BD-AAAF-65EB6DD241E4}" presName="root2" presStyleCnt="0"/>
      <dgm:spPr/>
    </dgm:pt>
    <dgm:pt modelId="{3048F7D4-E2AD-4BAE-A2E2-378DE84F13F1}" type="pres">
      <dgm:prSet presAssocID="{96082909-8F70-48BD-AAAF-65EB6DD241E4}" presName="LevelTwoTextNode" presStyleLbl="node3" presStyleIdx="5" presStyleCnt="6">
        <dgm:presLayoutVars>
          <dgm:chPref val="3"/>
        </dgm:presLayoutVars>
      </dgm:prSet>
      <dgm:spPr/>
    </dgm:pt>
    <dgm:pt modelId="{F1D47AB9-C6AB-4D5F-9528-11EDE6F860F0}" type="pres">
      <dgm:prSet presAssocID="{96082909-8F70-48BD-AAAF-65EB6DD241E4}" presName="level3hierChild" presStyleCnt="0"/>
      <dgm:spPr/>
    </dgm:pt>
  </dgm:ptLst>
  <dgm:cxnLst>
    <dgm:cxn modelId="{53FB6005-AA74-4A17-902F-C1FF3B218433}" type="presOf" srcId="{58CE3363-C240-4D32-9ED1-81367A795652}" destId="{5C5CD8E8-466F-4C1D-B9E5-60C778C9202D}" srcOrd="0" destOrd="0" presId="urn:microsoft.com/office/officeart/2008/layout/HorizontalMultiLevelHierarchy"/>
    <dgm:cxn modelId="{2171CA09-9849-422C-B964-09C96D751253}" srcId="{DB3215BC-C9C6-4A07-BBDA-ED6CF3D2FA99}" destId="{5D848C1F-960C-4A15-B621-573C4ECA1C09}" srcOrd="0" destOrd="0" parTransId="{5D928118-9CD1-488F-9C14-AAED9068526F}" sibTransId="{0506AEE7-5D59-447B-82E0-46B3C191509D}"/>
    <dgm:cxn modelId="{0D957618-EC6B-47F5-BEBA-70AEE7E575BF}" type="presOf" srcId="{939EFA7C-3774-4861-9616-EB7D8F9F1FEB}" destId="{F037B828-4074-4947-AD39-E533F8AFF3EC}" srcOrd="0" destOrd="0" presId="urn:microsoft.com/office/officeart/2008/layout/HorizontalMultiLevelHierarchy"/>
    <dgm:cxn modelId="{2EDC701D-9291-4230-A13D-0EFC1381E13B}" type="presOf" srcId="{CF63972A-3503-4AAB-8598-C683BB8B7AD0}" destId="{C4AF1C93-4DB7-481B-AF7C-C7CCB7AC4289}" srcOrd="1" destOrd="0" presId="urn:microsoft.com/office/officeart/2008/layout/HorizontalMultiLevelHierarchy"/>
    <dgm:cxn modelId="{8C43D61E-0129-471A-B652-7C3FED75F443}" srcId="{208002EC-D41F-4B37-9B3D-B6A464836D48}" destId="{BF76D0CE-68CE-4B12-8FAC-3930441086AB}" srcOrd="0" destOrd="0" parTransId="{939EFA7C-3774-4861-9616-EB7D8F9F1FEB}" sibTransId="{2D31B07A-A1B3-4D71-BC99-7B3EC7F203B4}"/>
    <dgm:cxn modelId="{E3008534-3961-4C5B-ABDF-5C8FCB9F35F1}" type="presOf" srcId="{D54CFAEF-8AE5-42E8-AFD0-3E33AA1F20A4}" destId="{8CE25CF7-24F1-4D12-8EE4-385BD678FE51}" srcOrd="1" destOrd="0" presId="urn:microsoft.com/office/officeart/2008/layout/HorizontalMultiLevelHierarchy"/>
    <dgm:cxn modelId="{FCC47D36-486E-4F48-A0E8-4F6EC837949C}" type="presOf" srcId="{509B1C43-1522-43DE-8B19-20859116E9B4}" destId="{160FCCD6-428C-452B-A4FD-EE26BD2A3475}" srcOrd="0" destOrd="0" presId="urn:microsoft.com/office/officeart/2008/layout/HorizontalMultiLevelHierarchy"/>
    <dgm:cxn modelId="{E48A9A3B-6FD3-4CD4-A996-7128905F6B1B}" type="presOf" srcId="{15F28943-3E08-42F5-A12B-3D4BACCFDC6D}" destId="{CAD1BC92-23DC-4446-9F3A-13C14FFAF9B4}" srcOrd="1" destOrd="0" presId="urn:microsoft.com/office/officeart/2008/layout/HorizontalMultiLevelHierarchy"/>
    <dgm:cxn modelId="{E9C0CC3E-CA6A-4C4B-81D9-758FFA4D2CA7}" type="presOf" srcId="{092F7270-3FD5-4AA2-BD71-0F8166FE6E8B}" destId="{84D85A4E-B944-41D2-A1AE-8B61A53F1637}" srcOrd="0" destOrd="0" presId="urn:microsoft.com/office/officeart/2008/layout/HorizontalMultiLevelHierarchy"/>
    <dgm:cxn modelId="{64FC0B45-FAEC-4154-83C2-5945B09D43EF}" type="presOf" srcId="{5D928118-9CD1-488F-9C14-AAED9068526F}" destId="{57779D94-C39B-40C6-A936-F12135971BF5}" srcOrd="0" destOrd="0" presId="urn:microsoft.com/office/officeart/2008/layout/HorizontalMultiLevelHierarchy"/>
    <dgm:cxn modelId="{8F2C7A4B-1585-4BD9-91C6-607F8B8CB805}" type="presOf" srcId="{D28F23AF-3C99-4FE5-AB0B-7CE5884C9AFF}" destId="{D6E7B8AB-5875-4E64-B7E5-C6A727B63821}" srcOrd="1" destOrd="0" presId="urn:microsoft.com/office/officeart/2008/layout/HorizontalMultiLevelHierarchy"/>
    <dgm:cxn modelId="{64F68459-7A8E-4AE6-ADAD-635F86E4097F}" type="presOf" srcId="{34496316-C9F2-410A-AF92-C66C4094D888}" destId="{C055A3B8-3888-405A-8877-A01D6422417B}" srcOrd="0" destOrd="0" presId="urn:microsoft.com/office/officeart/2008/layout/HorizontalMultiLevelHierarchy"/>
    <dgm:cxn modelId="{33578B5A-DA19-4E3C-9EB1-872460A8385D}" type="presOf" srcId="{5D928118-9CD1-488F-9C14-AAED9068526F}" destId="{FE774F12-16F3-4949-9DC7-3F698AC7B9EE}" srcOrd="1" destOrd="0" presId="urn:microsoft.com/office/officeart/2008/layout/HorizontalMultiLevelHierarchy"/>
    <dgm:cxn modelId="{9319965A-712E-45A2-8DD3-BEDCCE8CD15E}" type="presOf" srcId="{579C7A4C-7A8F-4022-A8FF-47A840C87C8F}" destId="{8A99B9FE-46DD-4BA8-9A75-37670CDFE235}" srcOrd="0" destOrd="0" presId="urn:microsoft.com/office/officeart/2008/layout/HorizontalMultiLevelHierarchy"/>
    <dgm:cxn modelId="{F4B00A5E-09D6-4D47-AE25-81A52A67285A}" type="presOf" srcId="{58CE3363-C240-4D32-9ED1-81367A795652}" destId="{072860E3-325B-47C9-A257-539FB585AAF4}" srcOrd="1" destOrd="0" presId="urn:microsoft.com/office/officeart/2008/layout/HorizontalMultiLevelHierarchy"/>
    <dgm:cxn modelId="{3E4CB35E-1784-44AB-A0C8-AAE7F09325AC}" type="presOf" srcId="{96082909-8F70-48BD-AAAF-65EB6DD241E4}" destId="{3048F7D4-E2AD-4BAE-A2E2-378DE84F13F1}" srcOrd="0" destOrd="0" presId="urn:microsoft.com/office/officeart/2008/layout/HorizontalMultiLevelHierarchy"/>
    <dgm:cxn modelId="{A646D173-3119-44A1-A1D6-451242968E48}" type="presOf" srcId="{15F28943-3E08-42F5-A12B-3D4BACCFDC6D}" destId="{19B50CD5-926B-44E8-88E6-A9B6587BF039}" srcOrd="0" destOrd="0" presId="urn:microsoft.com/office/officeart/2008/layout/HorizontalMultiLevelHierarchy"/>
    <dgm:cxn modelId="{A2DAD276-B513-44EA-B02D-6C6091C527A2}" type="presOf" srcId="{208002EC-D41F-4B37-9B3D-B6A464836D48}" destId="{BDA76722-373B-4679-B8A5-1B90771FF68B}" srcOrd="0" destOrd="0" presId="urn:microsoft.com/office/officeart/2008/layout/HorizontalMultiLevelHierarchy"/>
    <dgm:cxn modelId="{B58B4179-8000-4AAD-88F7-505DDE459DCE}" type="presOf" srcId="{7BE17A69-C32C-479C-A85B-93DF1DDD1295}" destId="{AC0D701D-8B2D-4244-8401-EBAB79077534}" srcOrd="0" destOrd="0" presId="urn:microsoft.com/office/officeart/2008/layout/HorizontalMultiLevelHierarchy"/>
    <dgm:cxn modelId="{9744BD80-4781-4746-931D-06FC31548270}" srcId="{7BE17A69-C32C-479C-A85B-93DF1DDD1295}" destId="{34496316-C9F2-410A-AF92-C66C4094D888}" srcOrd="0" destOrd="0" parTransId="{8E466218-D242-4AFA-BBB7-1E3939801821}" sibTransId="{16E97AAE-3A5D-4A15-B549-CDA4A1427710}"/>
    <dgm:cxn modelId="{955B8782-3C93-4798-A29E-96AC307EA265}" type="presOf" srcId="{1080F96F-3584-4DBC-87AA-70173CC609D9}" destId="{7BB438BE-1F4E-434F-821C-F0362972225E}" srcOrd="1" destOrd="0" presId="urn:microsoft.com/office/officeart/2008/layout/HorizontalMultiLevelHierarchy"/>
    <dgm:cxn modelId="{36C59D83-F1ED-430F-94F0-3C35E325FB0E}" srcId="{DB3215BC-C9C6-4A07-BBDA-ED6CF3D2FA99}" destId="{96082909-8F70-48BD-AAAF-65EB6DD241E4}" srcOrd="1" destOrd="0" parTransId="{58CE3363-C240-4D32-9ED1-81367A795652}" sibTransId="{17343981-0664-4856-BDF7-215203159364}"/>
    <dgm:cxn modelId="{F97FF686-7F5C-403C-962D-99313B94719B}" srcId="{5CD3BD1C-CD8D-4197-BBEA-2CBFEFEBB970}" destId="{DB3215BC-C9C6-4A07-BBDA-ED6CF3D2FA99}" srcOrd="2" destOrd="0" parTransId="{B55E0F28-67E8-487B-BFFE-8940F2212704}" sibTransId="{377AD5B3-E4FE-4AE0-8D99-C0552CF22B4E}"/>
    <dgm:cxn modelId="{4C3ACB87-2188-4C53-93B8-E4AC1934BBD4}" srcId="{5D980F53-454F-4671-94B6-FF8224678E57}" destId="{A3183072-240D-4A3C-A6E5-ED96E4E11650}" srcOrd="1" destOrd="0" parTransId="{15F28943-3E08-42F5-A12B-3D4BACCFDC6D}" sibTransId="{A77BDA2B-7135-4CA2-86F2-8EE08AE0BA03}"/>
    <dgm:cxn modelId="{7F508089-F1FF-4714-8A5C-A4640349E388}" type="presOf" srcId="{5D980F53-454F-4671-94B6-FF8224678E57}" destId="{D35DAC2B-FBD9-4544-A377-C21A666A1A89}" srcOrd="0" destOrd="0" presId="urn:microsoft.com/office/officeart/2008/layout/HorizontalMultiLevelHierarchy"/>
    <dgm:cxn modelId="{1118888B-8F90-475C-BAF6-D8B84C33BBE8}" srcId="{5D980F53-454F-4671-94B6-FF8224678E57}" destId="{7BE17A69-C32C-479C-A85B-93DF1DDD1295}" srcOrd="0" destOrd="0" parTransId="{D54CFAEF-8AE5-42E8-AFD0-3E33AA1F20A4}" sibTransId="{D7945AAD-94FB-4D24-86A7-9D8AEA7FFEED}"/>
    <dgm:cxn modelId="{8226FB8D-131B-4883-AB39-95A7454C9D3F}" srcId="{092F7270-3FD5-4AA2-BD71-0F8166FE6E8B}" destId="{5CD3BD1C-CD8D-4197-BBEA-2CBFEFEBB970}" srcOrd="0" destOrd="0" parTransId="{031CD88E-171F-4302-AE14-574F6368EE1C}" sibTransId="{5889B683-4A37-4F21-B39D-F9391B8353D6}"/>
    <dgm:cxn modelId="{E0FEB79B-46BA-4C79-971C-BE233ADC3671}" type="presOf" srcId="{DB3215BC-C9C6-4A07-BBDA-ED6CF3D2FA99}" destId="{852E60EC-7EB2-4E2A-BA81-7862C0C45EBA}" srcOrd="0" destOrd="0" presId="urn:microsoft.com/office/officeart/2008/layout/HorizontalMultiLevelHierarchy"/>
    <dgm:cxn modelId="{4D6B98B0-0C9D-4748-A29D-5F146CA7CB74}" srcId="{208002EC-D41F-4B37-9B3D-B6A464836D48}" destId="{6DD943AB-DA04-4E63-860E-989121E83A0B}" srcOrd="1" destOrd="0" parTransId="{1080F96F-3584-4DBC-87AA-70173CC609D9}" sibTransId="{AC0DF208-5BED-4605-A1F1-B1E82005D183}"/>
    <dgm:cxn modelId="{94CB34B5-E8D5-4F69-A77F-09423597E4AC}" type="presOf" srcId="{CF63972A-3503-4AAB-8598-C683BB8B7AD0}" destId="{A98AB275-B647-4494-A931-D9B1FC53FBCB}" srcOrd="0" destOrd="0" presId="urn:microsoft.com/office/officeart/2008/layout/HorizontalMultiLevelHierarchy"/>
    <dgm:cxn modelId="{9DB754B5-DC92-4F80-A317-5129E1C69FC7}" type="presOf" srcId="{D28F23AF-3C99-4FE5-AB0B-7CE5884C9AFF}" destId="{D5402AD2-EEFE-442F-9ACD-9D9DD92D9FF6}" srcOrd="0" destOrd="0" presId="urn:microsoft.com/office/officeart/2008/layout/HorizontalMultiLevelHierarchy"/>
    <dgm:cxn modelId="{4B8CEBB9-F103-40F5-A9EC-BBE12252A8C5}" srcId="{BF76D0CE-68CE-4B12-8FAC-3930441086AB}" destId="{7FCF0BB1-DA34-4245-A37C-9BCA6D1266E8}" srcOrd="0" destOrd="0" parTransId="{CF63972A-3503-4AAB-8598-C683BB8B7AD0}" sibTransId="{619AC25A-F2CB-498C-891F-BE2D968D3623}"/>
    <dgm:cxn modelId="{3050F7BA-8D7C-425A-8D4D-EA493CAF7F16}" type="presOf" srcId="{B55E0F28-67E8-487B-BFFE-8940F2212704}" destId="{F2D515C1-BED0-4299-A561-40B552267BA5}" srcOrd="1" destOrd="0" presId="urn:microsoft.com/office/officeart/2008/layout/HorizontalMultiLevelHierarchy"/>
    <dgm:cxn modelId="{C195DABB-5861-440B-9652-99776C1260A1}" type="presOf" srcId="{B55E0F28-67E8-487B-BFFE-8940F2212704}" destId="{EA327021-AB7D-41A5-ADD6-54615C369F60}" srcOrd="0" destOrd="0" presId="urn:microsoft.com/office/officeart/2008/layout/HorizontalMultiLevelHierarchy"/>
    <dgm:cxn modelId="{26DFFDBE-FB0E-4086-89FF-A7B4256520E7}" type="presOf" srcId="{BF76D0CE-68CE-4B12-8FAC-3930441086AB}" destId="{F3D1893D-1F75-422A-BCD1-6404075ADC4E}" srcOrd="0" destOrd="0" presId="urn:microsoft.com/office/officeart/2008/layout/HorizontalMultiLevelHierarchy"/>
    <dgm:cxn modelId="{C3C1C9C4-7E08-43B9-8A76-7D20926E2F79}" srcId="{5CD3BD1C-CD8D-4197-BBEA-2CBFEFEBB970}" destId="{5D980F53-454F-4671-94B6-FF8224678E57}" srcOrd="0" destOrd="0" parTransId="{579C7A4C-7A8F-4022-A8FF-47A840C87C8F}" sibTransId="{AD3CC1FD-786F-4125-8A49-303134D36D4A}"/>
    <dgm:cxn modelId="{3083CDC5-A9FA-4003-9CEB-D5E80533977E}" type="presOf" srcId="{5D848C1F-960C-4A15-B621-573C4ECA1C09}" destId="{1718BC94-1869-44BB-94AA-276E5D40C683}" srcOrd="0" destOrd="0" presId="urn:microsoft.com/office/officeart/2008/layout/HorizontalMultiLevelHierarchy"/>
    <dgm:cxn modelId="{9582D2D2-0A52-452E-90C5-AF8245039A54}" type="presOf" srcId="{5CD3BD1C-CD8D-4197-BBEA-2CBFEFEBB970}" destId="{32AF5E55-E73F-4498-AFAF-55BBAC09E9F0}" srcOrd="0" destOrd="0" presId="urn:microsoft.com/office/officeart/2008/layout/HorizontalMultiLevelHierarchy"/>
    <dgm:cxn modelId="{B4EFF7D3-F581-46A1-B345-E703FA804E00}" type="presOf" srcId="{939EFA7C-3774-4861-9616-EB7D8F9F1FEB}" destId="{582E704E-77DC-4EA1-B04A-47795FB23E1E}" srcOrd="1" destOrd="0" presId="urn:microsoft.com/office/officeart/2008/layout/HorizontalMultiLevelHierarchy"/>
    <dgm:cxn modelId="{1F1560D6-CC3C-48DC-9434-8A77D04668C4}" type="presOf" srcId="{8E466218-D242-4AFA-BBB7-1E3939801821}" destId="{ED21A8D4-E609-4E96-9288-5040CE34828B}" srcOrd="0" destOrd="0" presId="urn:microsoft.com/office/officeart/2008/layout/HorizontalMultiLevelHierarchy"/>
    <dgm:cxn modelId="{F5F0BCDA-4DEF-454A-AE03-7F09F2797F50}" type="presOf" srcId="{8CB81235-91A2-48EC-A772-C8580AA2074C}" destId="{BB561130-C66F-4007-B478-3C119835A8C4}" srcOrd="0" destOrd="0" presId="urn:microsoft.com/office/officeart/2008/layout/HorizontalMultiLevelHierarchy"/>
    <dgm:cxn modelId="{72D5C6DF-1E57-473E-BF96-0908CA113512}" type="presOf" srcId="{579C7A4C-7A8F-4022-A8FF-47A840C87C8F}" destId="{F9AB998E-BDDB-4733-8A90-7697E2B34B65}" srcOrd="1" destOrd="0" presId="urn:microsoft.com/office/officeart/2008/layout/HorizontalMultiLevelHierarchy"/>
    <dgm:cxn modelId="{927079E0-5B28-451E-A438-57F7DEE8A377}" type="presOf" srcId="{8E466218-D242-4AFA-BBB7-1E3939801821}" destId="{D8777D17-B99A-43C9-9238-3425E7BB291C}" srcOrd="1" destOrd="0" presId="urn:microsoft.com/office/officeart/2008/layout/HorizontalMultiLevelHierarchy"/>
    <dgm:cxn modelId="{040865E1-C370-419D-8DF8-BE554D56567F}" type="presOf" srcId="{8CB81235-91A2-48EC-A772-C8580AA2074C}" destId="{002F43C1-C5ED-4C75-B76F-EC57594DB126}" srcOrd="1" destOrd="0" presId="urn:microsoft.com/office/officeart/2008/layout/HorizontalMultiLevelHierarchy"/>
    <dgm:cxn modelId="{67665AE3-063E-45F9-BC66-66A9881522FD}" type="presOf" srcId="{A3183072-240D-4A3C-A6E5-ED96E4E11650}" destId="{AB648604-AEB8-47EF-B7BF-ED8584499568}" srcOrd="0" destOrd="0" presId="urn:microsoft.com/office/officeart/2008/layout/HorizontalMultiLevelHierarchy"/>
    <dgm:cxn modelId="{76776EE7-0ECB-4BE5-B1BA-57A90C4E1926}" type="presOf" srcId="{1080F96F-3584-4DBC-87AA-70173CC609D9}" destId="{3E2B6CA4-64D5-4C9B-A536-0F21F6DF7AE8}" srcOrd="0" destOrd="0" presId="urn:microsoft.com/office/officeart/2008/layout/HorizontalMultiLevelHierarchy"/>
    <dgm:cxn modelId="{E27DEBEA-D1D1-40D8-BFFB-6C6260A54651}" srcId="{5CD3BD1C-CD8D-4197-BBEA-2CBFEFEBB970}" destId="{208002EC-D41F-4B37-9B3D-B6A464836D48}" srcOrd="1" destOrd="0" parTransId="{D28F23AF-3C99-4FE5-AB0B-7CE5884C9AFF}" sibTransId="{A23053F7-B72E-43BA-B2B9-244F337C88B9}"/>
    <dgm:cxn modelId="{DA2FF2ED-3AD9-4433-B15E-0F08B202412B}" type="presOf" srcId="{D54CFAEF-8AE5-42E8-AFD0-3E33AA1F20A4}" destId="{C6796443-CD6F-4CB7-AB14-8E71A6E225B9}" srcOrd="0" destOrd="0" presId="urn:microsoft.com/office/officeart/2008/layout/HorizontalMultiLevelHierarchy"/>
    <dgm:cxn modelId="{2E7817EF-1565-4052-B144-747970BD55A7}" srcId="{5D848C1F-960C-4A15-B621-573C4ECA1C09}" destId="{509B1C43-1522-43DE-8B19-20859116E9B4}" srcOrd="0" destOrd="0" parTransId="{8CB81235-91A2-48EC-A772-C8580AA2074C}" sibTransId="{32EB63BE-8C72-41F7-B9D8-9515441314FE}"/>
    <dgm:cxn modelId="{E4ECBBFD-DD14-4584-89BC-21E8271A81F0}" type="presOf" srcId="{6DD943AB-DA04-4E63-860E-989121E83A0B}" destId="{3A1D7E3D-D48F-4EF1-BE2C-706FDF2601E1}" srcOrd="0" destOrd="0" presId="urn:microsoft.com/office/officeart/2008/layout/HorizontalMultiLevelHierarchy"/>
    <dgm:cxn modelId="{7C7574FE-6C3D-43D0-BE07-021B069A508D}" type="presOf" srcId="{7FCF0BB1-DA34-4245-A37C-9BCA6D1266E8}" destId="{7BDDC41C-FDCE-4CC2-93BE-912C1E29FC9F}" srcOrd="0" destOrd="0" presId="urn:microsoft.com/office/officeart/2008/layout/HorizontalMultiLevelHierarchy"/>
    <dgm:cxn modelId="{BACF210D-2C0F-4CEC-9F1A-31071525F876}" type="presParOf" srcId="{84D85A4E-B944-41D2-A1AE-8B61A53F1637}" destId="{5B44C306-72D0-480E-8AE1-7FADA24228E9}" srcOrd="0" destOrd="0" presId="urn:microsoft.com/office/officeart/2008/layout/HorizontalMultiLevelHierarchy"/>
    <dgm:cxn modelId="{CE87C65F-7148-4CD7-BE0E-AE28E37489F8}" type="presParOf" srcId="{5B44C306-72D0-480E-8AE1-7FADA24228E9}" destId="{32AF5E55-E73F-4498-AFAF-55BBAC09E9F0}" srcOrd="0" destOrd="0" presId="urn:microsoft.com/office/officeart/2008/layout/HorizontalMultiLevelHierarchy"/>
    <dgm:cxn modelId="{1048EF53-5ADD-4BEF-A1D5-CEBC54E45822}" type="presParOf" srcId="{5B44C306-72D0-480E-8AE1-7FADA24228E9}" destId="{5BBAAD25-04FC-410B-A6C2-6AA9F5003E07}" srcOrd="1" destOrd="0" presId="urn:microsoft.com/office/officeart/2008/layout/HorizontalMultiLevelHierarchy"/>
    <dgm:cxn modelId="{52725A67-D341-4F8C-8DC1-486B11A6E28E}" type="presParOf" srcId="{5BBAAD25-04FC-410B-A6C2-6AA9F5003E07}" destId="{8A99B9FE-46DD-4BA8-9A75-37670CDFE235}" srcOrd="0" destOrd="0" presId="urn:microsoft.com/office/officeart/2008/layout/HorizontalMultiLevelHierarchy"/>
    <dgm:cxn modelId="{A31B0B3B-E733-44E9-8B90-5AA28E762E45}" type="presParOf" srcId="{8A99B9FE-46DD-4BA8-9A75-37670CDFE235}" destId="{F9AB998E-BDDB-4733-8A90-7697E2B34B65}" srcOrd="0" destOrd="0" presId="urn:microsoft.com/office/officeart/2008/layout/HorizontalMultiLevelHierarchy"/>
    <dgm:cxn modelId="{3770E085-BBCD-4310-8575-A23471B345A2}" type="presParOf" srcId="{5BBAAD25-04FC-410B-A6C2-6AA9F5003E07}" destId="{132C87DE-57B4-4291-A83D-2068F95C1E22}" srcOrd="1" destOrd="0" presId="urn:microsoft.com/office/officeart/2008/layout/HorizontalMultiLevelHierarchy"/>
    <dgm:cxn modelId="{F3AFD03A-EA6A-41D9-9BB1-63BD807D9B24}" type="presParOf" srcId="{132C87DE-57B4-4291-A83D-2068F95C1E22}" destId="{D35DAC2B-FBD9-4544-A377-C21A666A1A89}" srcOrd="0" destOrd="0" presId="urn:microsoft.com/office/officeart/2008/layout/HorizontalMultiLevelHierarchy"/>
    <dgm:cxn modelId="{DC017FA2-D9D4-4651-8028-5596269671DD}" type="presParOf" srcId="{132C87DE-57B4-4291-A83D-2068F95C1E22}" destId="{AB2912E1-AF9E-476B-AE0C-69D534E2EE98}" srcOrd="1" destOrd="0" presId="urn:microsoft.com/office/officeart/2008/layout/HorizontalMultiLevelHierarchy"/>
    <dgm:cxn modelId="{6BA6577F-109D-453E-AE6B-A30F6FC57C67}" type="presParOf" srcId="{AB2912E1-AF9E-476B-AE0C-69D534E2EE98}" destId="{C6796443-CD6F-4CB7-AB14-8E71A6E225B9}" srcOrd="0" destOrd="0" presId="urn:microsoft.com/office/officeart/2008/layout/HorizontalMultiLevelHierarchy"/>
    <dgm:cxn modelId="{6E5A15B6-7896-4463-B810-0873C7B7F77E}" type="presParOf" srcId="{C6796443-CD6F-4CB7-AB14-8E71A6E225B9}" destId="{8CE25CF7-24F1-4D12-8EE4-385BD678FE51}" srcOrd="0" destOrd="0" presId="urn:microsoft.com/office/officeart/2008/layout/HorizontalMultiLevelHierarchy"/>
    <dgm:cxn modelId="{47BDB0E7-5B90-4DAB-B5D5-31F0453B0ADE}" type="presParOf" srcId="{AB2912E1-AF9E-476B-AE0C-69D534E2EE98}" destId="{01C260D6-0B2A-4840-BAE9-1D96E6D5896A}" srcOrd="1" destOrd="0" presId="urn:microsoft.com/office/officeart/2008/layout/HorizontalMultiLevelHierarchy"/>
    <dgm:cxn modelId="{4A4ED321-CDD0-4A1A-A08C-E3D4549443D0}" type="presParOf" srcId="{01C260D6-0B2A-4840-BAE9-1D96E6D5896A}" destId="{AC0D701D-8B2D-4244-8401-EBAB79077534}" srcOrd="0" destOrd="0" presId="urn:microsoft.com/office/officeart/2008/layout/HorizontalMultiLevelHierarchy"/>
    <dgm:cxn modelId="{A144543A-0302-477E-AD10-CA1E17CCA101}" type="presParOf" srcId="{01C260D6-0B2A-4840-BAE9-1D96E6D5896A}" destId="{984471B7-194D-490C-83D8-537620F151FD}" srcOrd="1" destOrd="0" presId="urn:microsoft.com/office/officeart/2008/layout/HorizontalMultiLevelHierarchy"/>
    <dgm:cxn modelId="{3F22C731-197E-4BA5-9DC7-7B1F08FE4320}" type="presParOf" srcId="{984471B7-194D-490C-83D8-537620F151FD}" destId="{ED21A8D4-E609-4E96-9288-5040CE34828B}" srcOrd="0" destOrd="0" presId="urn:microsoft.com/office/officeart/2008/layout/HorizontalMultiLevelHierarchy"/>
    <dgm:cxn modelId="{DED5FC2B-96D1-43E4-92E9-2CBDFE07B33C}" type="presParOf" srcId="{ED21A8D4-E609-4E96-9288-5040CE34828B}" destId="{D8777D17-B99A-43C9-9238-3425E7BB291C}" srcOrd="0" destOrd="0" presId="urn:microsoft.com/office/officeart/2008/layout/HorizontalMultiLevelHierarchy"/>
    <dgm:cxn modelId="{45E90A20-3213-47A0-8FE2-6A4E32AE8768}" type="presParOf" srcId="{984471B7-194D-490C-83D8-537620F151FD}" destId="{BF675D91-B483-4DBD-9CE5-818F3272F6CF}" srcOrd="1" destOrd="0" presId="urn:microsoft.com/office/officeart/2008/layout/HorizontalMultiLevelHierarchy"/>
    <dgm:cxn modelId="{6FA3CC8C-33ED-47F3-9B90-0D7B74F0484F}" type="presParOf" srcId="{BF675D91-B483-4DBD-9CE5-818F3272F6CF}" destId="{C055A3B8-3888-405A-8877-A01D6422417B}" srcOrd="0" destOrd="0" presId="urn:microsoft.com/office/officeart/2008/layout/HorizontalMultiLevelHierarchy"/>
    <dgm:cxn modelId="{01FFA87C-C175-441A-8565-675DD00AC839}" type="presParOf" srcId="{BF675D91-B483-4DBD-9CE5-818F3272F6CF}" destId="{BBA553E6-D5E4-4F3C-A50E-AEAA5D43E067}" srcOrd="1" destOrd="0" presId="urn:microsoft.com/office/officeart/2008/layout/HorizontalMultiLevelHierarchy"/>
    <dgm:cxn modelId="{4B61AF10-6DCE-4D77-99B7-1266882D6990}" type="presParOf" srcId="{AB2912E1-AF9E-476B-AE0C-69D534E2EE98}" destId="{19B50CD5-926B-44E8-88E6-A9B6587BF039}" srcOrd="2" destOrd="0" presId="urn:microsoft.com/office/officeart/2008/layout/HorizontalMultiLevelHierarchy"/>
    <dgm:cxn modelId="{38586B52-C9B2-448C-9450-240C3E087BF7}" type="presParOf" srcId="{19B50CD5-926B-44E8-88E6-A9B6587BF039}" destId="{CAD1BC92-23DC-4446-9F3A-13C14FFAF9B4}" srcOrd="0" destOrd="0" presId="urn:microsoft.com/office/officeart/2008/layout/HorizontalMultiLevelHierarchy"/>
    <dgm:cxn modelId="{78553E68-7976-466B-BB21-A552EC1A874F}" type="presParOf" srcId="{AB2912E1-AF9E-476B-AE0C-69D534E2EE98}" destId="{5FB1EAAF-3E9C-465C-9B28-4BEB1599901C}" srcOrd="3" destOrd="0" presId="urn:microsoft.com/office/officeart/2008/layout/HorizontalMultiLevelHierarchy"/>
    <dgm:cxn modelId="{94215D47-756A-4069-BE01-7D7F3EA22DB9}" type="presParOf" srcId="{5FB1EAAF-3E9C-465C-9B28-4BEB1599901C}" destId="{AB648604-AEB8-47EF-B7BF-ED8584499568}" srcOrd="0" destOrd="0" presId="urn:microsoft.com/office/officeart/2008/layout/HorizontalMultiLevelHierarchy"/>
    <dgm:cxn modelId="{FFE2BC71-4B95-46D5-B3DC-F0AA3F3F90BC}" type="presParOf" srcId="{5FB1EAAF-3E9C-465C-9B28-4BEB1599901C}" destId="{EB2029D2-B92D-453F-B52B-9277FC497868}" srcOrd="1" destOrd="0" presId="urn:microsoft.com/office/officeart/2008/layout/HorizontalMultiLevelHierarchy"/>
    <dgm:cxn modelId="{9EC01A1E-6449-419F-9630-B90E1434043E}" type="presParOf" srcId="{5BBAAD25-04FC-410B-A6C2-6AA9F5003E07}" destId="{D5402AD2-EEFE-442F-9ACD-9D9DD92D9FF6}" srcOrd="2" destOrd="0" presId="urn:microsoft.com/office/officeart/2008/layout/HorizontalMultiLevelHierarchy"/>
    <dgm:cxn modelId="{F9C619CF-CC1A-4712-8B7C-F46D0C998278}" type="presParOf" srcId="{D5402AD2-EEFE-442F-9ACD-9D9DD92D9FF6}" destId="{D6E7B8AB-5875-4E64-B7E5-C6A727B63821}" srcOrd="0" destOrd="0" presId="urn:microsoft.com/office/officeart/2008/layout/HorizontalMultiLevelHierarchy"/>
    <dgm:cxn modelId="{317981A0-45CE-40A3-8AFB-C1AC42FFDB4B}" type="presParOf" srcId="{5BBAAD25-04FC-410B-A6C2-6AA9F5003E07}" destId="{83CF5E7E-5959-42CC-B570-37E026E634A5}" srcOrd="3" destOrd="0" presId="urn:microsoft.com/office/officeart/2008/layout/HorizontalMultiLevelHierarchy"/>
    <dgm:cxn modelId="{9F679C2A-3276-4529-B43E-ABCD2D085567}" type="presParOf" srcId="{83CF5E7E-5959-42CC-B570-37E026E634A5}" destId="{BDA76722-373B-4679-B8A5-1B90771FF68B}" srcOrd="0" destOrd="0" presId="urn:microsoft.com/office/officeart/2008/layout/HorizontalMultiLevelHierarchy"/>
    <dgm:cxn modelId="{C24792EB-B359-447D-AE8F-A824FB46F168}" type="presParOf" srcId="{83CF5E7E-5959-42CC-B570-37E026E634A5}" destId="{C477E33E-5116-4ABB-89DB-EDB90FEE6139}" srcOrd="1" destOrd="0" presId="urn:microsoft.com/office/officeart/2008/layout/HorizontalMultiLevelHierarchy"/>
    <dgm:cxn modelId="{2C319B45-855D-42FD-8CA0-762713840CE0}" type="presParOf" srcId="{C477E33E-5116-4ABB-89DB-EDB90FEE6139}" destId="{F037B828-4074-4947-AD39-E533F8AFF3EC}" srcOrd="0" destOrd="0" presId="urn:microsoft.com/office/officeart/2008/layout/HorizontalMultiLevelHierarchy"/>
    <dgm:cxn modelId="{8D291CCF-B70F-4711-9F5A-9115B22974FA}" type="presParOf" srcId="{F037B828-4074-4947-AD39-E533F8AFF3EC}" destId="{582E704E-77DC-4EA1-B04A-47795FB23E1E}" srcOrd="0" destOrd="0" presId="urn:microsoft.com/office/officeart/2008/layout/HorizontalMultiLevelHierarchy"/>
    <dgm:cxn modelId="{D351AF27-D352-4A16-BE5A-504461965999}" type="presParOf" srcId="{C477E33E-5116-4ABB-89DB-EDB90FEE6139}" destId="{94E1802D-96CB-4C41-BB64-D7208EB4F3DD}" srcOrd="1" destOrd="0" presId="urn:microsoft.com/office/officeart/2008/layout/HorizontalMultiLevelHierarchy"/>
    <dgm:cxn modelId="{73983465-9176-46EF-88F1-7EACB87E59B1}" type="presParOf" srcId="{94E1802D-96CB-4C41-BB64-D7208EB4F3DD}" destId="{F3D1893D-1F75-422A-BCD1-6404075ADC4E}" srcOrd="0" destOrd="0" presId="urn:microsoft.com/office/officeart/2008/layout/HorizontalMultiLevelHierarchy"/>
    <dgm:cxn modelId="{64138B60-9ED6-4832-832A-92F067805DCE}" type="presParOf" srcId="{94E1802D-96CB-4C41-BB64-D7208EB4F3DD}" destId="{521D050B-B98D-496A-B4CD-133DB9636590}" srcOrd="1" destOrd="0" presId="urn:microsoft.com/office/officeart/2008/layout/HorizontalMultiLevelHierarchy"/>
    <dgm:cxn modelId="{87983817-8E67-4BE3-9CCD-429FC7309235}" type="presParOf" srcId="{521D050B-B98D-496A-B4CD-133DB9636590}" destId="{A98AB275-B647-4494-A931-D9B1FC53FBCB}" srcOrd="0" destOrd="0" presId="urn:microsoft.com/office/officeart/2008/layout/HorizontalMultiLevelHierarchy"/>
    <dgm:cxn modelId="{86A8F8C9-B304-45E8-88A6-3709C3A68FA7}" type="presParOf" srcId="{A98AB275-B647-4494-A931-D9B1FC53FBCB}" destId="{C4AF1C93-4DB7-481B-AF7C-C7CCB7AC4289}" srcOrd="0" destOrd="0" presId="urn:microsoft.com/office/officeart/2008/layout/HorizontalMultiLevelHierarchy"/>
    <dgm:cxn modelId="{35EC87B9-D8BD-4191-8BF0-086FDB876B37}" type="presParOf" srcId="{521D050B-B98D-496A-B4CD-133DB9636590}" destId="{E1EFB72B-F7FA-4B81-AE78-DDB394FD1C2C}" srcOrd="1" destOrd="0" presId="urn:microsoft.com/office/officeart/2008/layout/HorizontalMultiLevelHierarchy"/>
    <dgm:cxn modelId="{85D9BEDC-D2F6-4FCB-BB43-6F0F7F181C98}" type="presParOf" srcId="{E1EFB72B-F7FA-4B81-AE78-DDB394FD1C2C}" destId="{7BDDC41C-FDCE-4CC2-93BE-912C1E29FC9F}" srcOrd="0" destOrd="0" presId="urn:microsoft.com/office/officeart/2008/layout/HorizontalMultiLevelHierarchy"/>
    <dgm:cxn modelId="{F9462C6F-27E2-4C07-BD3D-9378077CEA3C}" type="presParOf" srcId="{E1EFB72B-F7FA-4B81-AE78-DDB394FD1C2C}" destId="{B72F7346-7AB9-4698-8506-2438DE46F199}" srcOrd="1" destOrd="0" presId="urn:microsoft.com/office/officeart/2008/layout/HorizontalMultiLevelHierarchy"/>
    <dgm:cxn modelId="{B1FFC8E6-F4BA-47F3-9874-C91C06EE9074}" type="presParOf" srcId="{C477E33E-5116-4ABB-89DB-EDB90FEE6139}" destId="{3E2B6CA4-64D5-4C9B-A536-0F21F6DF7AE8}" srcOrd="2" destOrd="0" presId="urn:microsoft.com/office/officeart/2008/layout/HorizontalMultiLevelHierarchy"/>
    <dgm:cxn modelId="{4838BC60-C401-4BFB-BE16-C3BB7C5083C8}" type="presParOf" srcId="{3E2B6CA4-64D5-4C9B-A536-0F21F6DF7AE8}" destId="{7BB438BE-1F4E-434F-821C-F0362972225E}" srcOrd="0" destOrd="0" presId="urn:microsoft.com/office/officeart/2008/layout/HorizontalMultiLevelHierarchy"/>
    <dgm:cxn modelId="{30C87CD6-265F-4DFD-8FBD-9CE18E2A7E54}" type="presParOf" srcId="{C477E33E-5116-4ABB-89DB-EDB90FEE6139}" destId="{D80329BA-6447-49E1-B80D-AC401D0046CD}" srcOrd="3" destOrd="0" presId="urn:microsoft.com/office/officeart/2008/layout/HorizontalMultiLevelHierarchy"/>
    <dgm:cxn modelId="{990A0AF1-35B1-47BF-A54C-A9744A425F0D}" type="presParOf" srcId="{D80329BA-6447-49E1-B80D-AC401D0046CD}" destId="{3A1D7E3D-D48F-4EF1-BE2C-706FDF2601E1}" srcOrd="0" destOrd="0" presId="urn:microsoft.com/office/officeart/2008/layout/HorizontalMultiLevelHierarchy"/>
    <dgm:cxn modelId="{D1E1AE9A-1372-47D7-B4A6-FE61D28C4647}" type="presParOf" srcId="{D80329BA-6447-49E1-B80D-AC401D0046CD}" destId="{586FC487-9F27-4DF3-BDA0-97666BBE404F}" srcOrd="1" destOrd="0" presId="urn:microsoft.com/office/officeart/2008/layout/HorizontalMultiLevelHierarchy"/>
    <dgm:cxn modelId="{3F036323-8C3A-4930-96AA-B99161693152}" type="presParOf" srcId="{5BBAAD25-04FC-410B-A6C2-6AA9F5003E07}" destId="{EA327021-AB7D-41A5-ADD6-54615C369F60}" srcOrd="4" destOrd="0" presId="urn:microsoft.com/office/officeart/2008/layout/HorizontalMultiLevelHierarchy"/>
    <dgm:cxn modelId="{D3C63E5A-3B1E-407A-8E1D-39C77B7C56B8}" type="presParOf" srcId="{EA327021-AB7D-41A5-ADD6-54615C369F60}" destId="{F2D515C1-BED0-4299-A561-40B552267BA5}" srcOrd="0" destOrd="0" presId="urn:microsoft.com/office/officeart/2008/layout/HorizontalMultiLevelHierarchy"/>
    <dgm:cxn modelId="{882348E0-514B-44A4-BC1F-03A9AF8E4A4E}" type="presParOf" srcId="{5BBAAD25-04FC-410B-A6C2-6AA9F5003E07}" destId="{B1D8A4EA-C946-4C21-9F98-D37EF610CDC7}" srcOrd="5" destOrd="0" presId="urn:microsoft.com/office/officeart/2008/layout/HorizontalMultiLevelHierarchy"/>
    <dgm:cxn modelId="{12013B42-BA78-4B17-A40A-BD18545CFCB9}" type="presParOf" srcId="{B1D8A4EA-C946-4C21-9F98-D37EF610CDC7}" destId="{852E60EC-7EB2-4E2A-BA81-7862C0C45EBA}" srcOrd="0" destOrd="0" presId="urn:microsoft.com/office/officeart/2008/layout/HorizontalMultiLevelHierarchy"/>
    <dgm:cxn modelId="{BA5510ED-1D7F-432D-B4EF-5F8A14390D9F}" type="presParOf" srcId="{B1D8A4EA-C946-4C21-9F98-D37EF610CDC7}" destId="{B0AF6C61-B269-437E-BA8A-CED3F552174F}" srcOrd="1" destOrd="0" presId="urn:microsoft.com/office/officeart/2008/layout/HorizontalMultiLevelHierarchy"/>
    <dgm:cxn modelId="{B3B28E9A-AD66-445D-BB1C-B7FDF06A75BE}" type="presParOf" srcId="{B0AF6C61-B269-437E-BA8A-CED3F552174F}" destId="{57779D94-C39B-40C6-A936-F12135971BF5}" srcOrd="0" destOrd="0" presId="urn:microsoft.com/office/officeart/2008/layout/HorizontalMultiLevelHierarchy"/>
    <dgm:cxn modelId="{DFA65FCC-D6FA-4553-BBA8-7DFF1741FD6E}" type="presParOf" srcId="{57779D94-C39B-40C6-A936-F12135971BF5}" destId="{FE774F12-16F3-4949-9DC7-3F698AC7B9EE}" srcOrd="0" destOrd="0" presId="urn:microsoft.com/office/officeart/2008/layout/HorizontalMultiLevelHierarchy"/>
    <dgm:cxn modelId="{35CED106-1BA0-4D4D-8155-8E21E8D51833}" type="presParOf" srcId="{B0AF6C61-B269-437E-BA8A-CED3F552174F}" destId="{35058FF2-4ABF-47DE-9B00-D61B4D6D3FF4}" srcOrd="1" destOrd="0" presId="urn:microsoft.com/office/officeart/2008/layout/HorizontalMultiLevelHierarchy"/>
    <dgm:cxn modelId="{20143642-857F-4505-8C43-DCF300A1F5E9}" type="presParOf" srcId="{35058FF2-4ABF-47DE-9B00-D61B4D6D3FF4}" destId="{1718BC94-1869-44BB-94AA-276E5D40C683}" srcOrd="0" destOrd="0" presId="urn:microsoft.com/office/officeart/2008/layout/HorizontalMultiLevelHierarchy"/>
    <dgm:cxn modelId="{07A1E77C-A780-4916-9F93-06315A69D146}" type="presParOf" srcId="{35058FF2-4ABF-47DE-9B00-D61B4D6D3FF4}" destId="{1F1CC16D-FD97-4A0F-9D4F-37A74D2F9B08}" srcOrd="1" destOrd="0" presId="urn:microsoft.com/office/officeart/2008/layout/HorizontalMultiLevelHierarchy"/>
    <dgm:cxn modelId="{55181A64-0DE5-405C-A3AB-21B121EE9AA9}" type="presParOf" srcId="{1F1CC16D-FD97-4A0F-9D4F-37A74D2F9B08}" destId="{BB561130-C66F-4007-B478-3C119835A8C4}" srcOrd="0" destOrd="0" presId="urn:microsoft.com/office/officeart/2008/layout/HorizontalMultiLevelHierarchy"/>
    <dgm:cxn modelId="{DF73A949-AB1C-4981-9956-806594342FEE}" type="presParOf" srcId="{BB561130-C66F-4007-B478-3C119835A8C4}" destId="{002F43C1-C5ED-4C75-B76F-EC57594DB126}" srcOrd="0" destOrd="0" presId="urn:microsoft.com/office/officeart/2008/layout/HorizontalMultiLevelHierarchy"/>
    <dgm:cxn modelId="{298E1947-434C-4C7D-998A-8FCA4C55376B}" type="presParOf" srcId="{1F1CC16D-FD97-4A0F-9D4F-37A74D2F9B08}" destId="{266ECBF6-2F69-41A4-8F37-765F5AD7BCD6}" srcOrd="1" destOrd="0" presId="urn:microsoft.com/office/officeart/2008/layout/HorizontalMultiLevelHierarchy"/>
    <dgm:cxn modelId="{449AFCFB-1999-44F6-9E9C-3F91E2EC8615}" type="presParOf" srcId="{266ECBF6-2F69-41A4-8F37-765F5AD7BCD6}" destId="{160FCCD6-428C-452B-A4FD-EE26BD2A3475}" srcOrd="0" destOrd="0" presId="urn:microsoft.com/office/officeart/2008/layout/HorizontalMultiLevelHierarchy"/>
    <dgm:cxn modelId="{23D9A057-67A4-473D-85F6-8B50E60F1248}" type="presParOf" srcId="{266ECBF6-2F69-41A4-8F37-765F5AD7BCD6}" destId="{F9079C9E-C37B-4118-B1D0-C9424A9D4E29}" srcOrd="1" destOrd="0" presId="urn:microsoft.com/office/officeart/2008/layout/HorizontalMultiLevelHierarchy"/>
    <dgm:cxn modelId="{9CADDD1A-626D-4B48-BA36-82C6AEC9907B}" type="presParOf" srcId="{B0AF6C61-B269-437E-BA8A-CED3F552174F}" destId="{5C5CD8E8-466F-4C1D-B9E5-60C778C9202D}" srcOrd="2" destOrd="0" presId="urn:microsoft.com/office/officeart/2008/layout/HorizontalMultiLevelHierarchy"/>
    <dgm:cxn modelId="{AF158D7B-298B-4880-9711-06ADC2386486}" type="presParOf" srcId="{5C5CD8E8-466F-4C1D-B9E5-60C778C9202D}" destId="{072860E3-325B-47C9-A257-539FB585AAF4}" srcOrd="0" destOrd="0" presId="urn:microsoft.com/office/officeart/2008/layout/HorizontalMultiLevelHierarchy"/>
    <dgm:cxn modelId="{58D732B9-F4AD-4476-AE87-86A317CAEEBB}" type="presParOf" srcId="{B0AF6C61-B269-437E-BA8A-CED3F552174F}" destId="{311FC6C3-5451-4B52-8BDB-001630E7641E}" srcOrd="3" destOrd="0" presId="urn:microsoft.com/office/officeart/2008/layout/HorizontalMultiLevelHierarchy"/>
    <dgm:cxn modelId="{10C76AF2-7B10-4CA0-B2B7-40B03C85548B}" type="presParOf" srcId="{311FC6C3-5451-4B52-8BDB-001630E7641E}" destId="{3048F7D4-E2AD-4BAE-A2E2-378DE84F13F1}" srcOrd="0" destOrd="0" presId="urn:microsoft.com/office/officeart/2008/layout/HorizontalMultiLevelHierarchy"/>
    <dgm:cxn modelId="{C8EF4E8C-5097-4E56-94C7-635D6896E567}" type="presParOf" srcId="{311FC6C3-5451-4B52-8BDB-001630E7641E}" destId="{F1D47AB9-C6AB-4D5F-9528-11EDE6F860F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AB1DFF-1EDA-4FF7-8916-15619D83D65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2DB58C1-29F6-453E-A5C9-FF94F58EDEBB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Spanish</a:t>
          </a:r>
        </a:p>
      </dgm:t>
    </dgm:pt>
    <dgm:pt modelId="{D2E74D4E-4057-4E09-9ED9-923F222A0D0B}" type="parTrans" cxnId="{3722D491-0C10-4215-8EB6-BF91F209CDD5}">
      <dgm:prSet/>
      <dgm:spPr/>
      <dgm:t>
        <a:bodyPr/>
        <a:lstStyle/>
        <a:p>
          <a:pPr algn="ctr"/>
          <a:endParaRPr lang="en-US"/>
        </a:p>
      </dgm:t>
    </dgm:pt>
    <dgm:pt modelId="{701EFBCA-01FA-4780-A8A3-0E6151E41C45}" type="sibTrans" cxnId="{3722D491-0C10-4215-8EB6-BF91F209CDD5}">
      <dgm:prSet/>
      <dgm:spPr/>
      <dgm:t>
        <a:bodyPr/>
        <a:lstStyle/>
        <a:p>
          <a:pPr algn="ctr"/>
          <a:endParaRPr lang="en-US"/>
        </a:p>
      </dgm:t>
    </dgm:pt>
    <dgm:pt modelId="{639B1618-4BA5-4D5C-B33E-54ED6C8DAAE0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Indicative</a:t>
          </a:r>
        </a:p>
      </dgm:t>
    </dgm:pt>
    <dgm:pt modelId="{FE2E8926-13B2-48ED-8F64-5D49DA5706DD}" type="parTrans" cxnId="{723EDAF4-E10C-4938-A1AF-8200288122AA}">
      <dgm:prSet/>
      <dgm:spPr/>
      <dgm:t>
        <a:bodyPr/>
        <a:lstStyle/>
        <a:p>
          <a:pPr algn="ctr"/>
          <a:endParaRPr lang="en-US"/>
        </a:p>
      </dgm:t>
    </dgm:pt>
    <dgm:pt modelId="{7BD7C881-33FB-4E18-9D0C-7EA11D530867}" type="sibTrans" cxnId="{723EDAF4-E10C-4938-A1AF-8200288122AA}">
      <dgm:prSet/>
      <dgm:spPr/>
      <dgm:t>
        <a:bodyPr/>
        <a:lstStyle/>
        <a:p>
          <a:pPr algn="ctr"/>
          <a:endParaRPr lang="en-US"/>
        </a:p>
      </dgm:t>
    </dgm:pt>
    <dgm:pt modelId="{C5D42297-CAE2-4C35-94B8-EE48219B3455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Subjunctive</a:t>
          </a:r>
        </a:p>
      </dgm:t>
    </dgm:pt>
    <dgm:pt modelId="{A79D949E-ACC7-426A-ADB7-332A779F11D2}" type="parTrans" cxnId="{7074E84F-96CE-401E-AD61-A3AACD20F21F}">
      <dgm:prSet/>
      <dgm:spPr/>
      <dgm:t>
        <a:bodyPr/>
        <a:lstStyle/>
        <a:p>
          <a:pPr algn="ctr"/>
          <a:endParaRPr lang="en-US"/>
        </a:p>
      </dgm:t>
    </dgm:pt>
    <dgm:pt modelId="{7A62CFC8-1B37-4676-87B2-59C342DA377A}" type="sibTrans" cxnId="{7074E84F-96CE-401E-AD61-A3AACD20F21F}">
      <dgm:prSet/>
      <dgm:spPr/>
      <dgm:t>
        <a:bodyPr/>
        <a:lstStyle/>
        <a:p>
          <a:pPr algn="ctr"/>
          <a:endParaRPr lang="en-US"/>
        </a:p>
      </dgm:t>
    </dgm:pt>
    <dgm:pt modelId="{203FE190-39CF-44C4-BF58-276F12AD5615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Used to indicate the _____ of the verb/to indicate ______.</a:t>
          </a:r>
        </a:p>
      </dgm:t>
    </dgm:pt>
    <dgm:pt modelId="{B16F78F7-FBA3-4137-8570-DA334B4EAB4B}" type="parTrans" cxnId="{95F6CE94-7404-40C0-9CEC-51F7F1694E29}">
      <dgm:prSet/>
      <dgm:spPr/>
      <dgm:t>
        <a:bodyPr/>
        <a:lstStyle/>
        <a:p>
          <a:pPr algn="ctr"/>
          <a:endParaRPr lang="en-US"/>
        </a:p>
      </dgm:t>
    </dgm:pt>
    <dgm:pt modelId="{53813AC8-9777-4C2B-8D22-2470EDCCD747}" type="sibTrans" cxnId="{95F6CE94-7404-40C0-9CEC-51F7F1694E29}">
      <dgm:prSet/>
      <dgm:spPr/>
      <dgm:t>
        <a:bodyPr/>
        <a:lstStyle/>
        <a:p>
          <a:pPr algn="ctr"/>
          <a:endParaRPr lang="en-US"/>
        </a:p>
      </dgm:t>
    </dgm:pt>
    <dgm:pt modelId="{E7DD0C38-0BE9-479F-BA54-0F326524562F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Tenses? Yes/No</a:t>
          </a:r>
        </a:p>
      </dgm:t>
    </dgm:pt>
    <dgm:pt modelId="{076FF3DD-D37B-4EAB-9826-58EF7F3C5911}" type="parTrans" cxnId="{4E30F5A0-812D-4A95-9507-5870F8DB7DAC}">
      <dgm:prSet/>
      <dgm:spPr/>
      <dgm:t>
        <a:bodyPr/>
        <a:lstStyle/>
        <a:p>
          <a:pPr algn="ctr"/>
          <a:endParaRPr lang="en-US"/>
        </a:p>
      </dgm:t>
    </dgm:pt>
    <dgm:pt modelId="{C76788F4-6F64-4252-97B2-157D9FA7FFF7}" type="sibTrans" cxnId="{4E30F5A0-812D-4A95-9507-5870F8DB7DAC}">
      <dgm:prSet/>
      <dgm:spPr/>
      <dgm:t>
        <a:bodyPr/>
        <a:lstStyle/>
        <a:p>
          <a:pPr algn="ctr"/>
          <a:endParaRPr lang="en-US"/>
        </a:p>
      </dgm:t>
    </dgm:pt>
    <dgm:pt modelId="{774ABD77-27B3-407E-81D5-C6EF6BF78F8E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Used to express an _______ or _______ toward the action of the verb.</a:t>
          </a:r>
        </a:p>
      </dgm:t>
    </dgm:pt>
    <dgm:pt modelId="{3BA67AF9-9111-4582-88FA-5E97D79CD0A9}" type="parTrans" cxnId="{82F3B6AB-C425-4685-8327-16CA317908E3}">
      <dgm:prSet/>
      <dgm:spPr/>
      <dgm:t>
        <a:bodyPr/>
        <a:lstStyle/>
        <a:p>
          <a:pPr algn="ctr"/>
          <a:endParaRPr lang="en-US"/>
        </a:p>
      </dgm:t>
    </dgm:pt>
    <dgm:pt modelId="{7D5CB248-7A2F-4E00-8840-703C759857CE}" type="sibTrans" cxnId="{82F3B6AB-C425-4685-8327-16CA317908E3}">
      <dgm:prSet/>
      <dgm:spPr/>
      <dgm:t>
        <a:bodyPr/>
        <a:lstStyle/>
        <a:p>
          <a:pPr algn="ctr"/>
          <a:endParaRPr lang="en-US"/>
        </a:p>
      </dgm:t>
    </dgm:pt>
    <dgm:pt modelId="{5977B3D1-0B99-42E6-A43D-2DECB74EAC08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Tenses? Yes/No</a:t>
          </a:r>
        </a:p>
      </dgm:t>
    </dgm:pt>
    <dgm:pt modelId="{F410C083-324B-4AAB-8AD4-7CA0BC32B46A}" type="parTrans" cxnId="{99508846-F45A-4273-BF0E-F198C61CD3B5}">
      <dgm:prSet/>
      <dgm:spPr/>
      <dgm:t>
        <a:bodyPr/>
        <a:lstStyle/>
        <a:p>
          <a:pPr algn="ctr"/>
          <a:endParaRPr lang="en-US"/>
        </a:p>
      </dgm:t>
    </dgm:pt>
    <dgm:pt modelId="{ED3CFF09-5915-42FC-A2A7-6BFDDB5DB271}" type="sibTrans" cxnId="{99508846-F45A-4273-BF0E-F198C61CD3B5}">
      <dgm:prSet/>
      <dgm:spPr/>
      <dgm:t>
        <a:bodyPr/>
        <a:lstStyle/>
        <a:p>
          <a:pPr algn="ctr"/>
          <a:endParaRPr lang="en-US"/>
        </a:p>
      </dgm:t>
    </dgm:pt>
    <dgm:pt modelId="{54B9CCFF-1A74-490F-8CA3-1D22C8694F83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4 Subjunctive tenses:</a:t>
          </a:r>
        </a:p>
      </dgm:t>
    </dgm:pt>
    <dgm:pt modelId="{C7D5A54B-EF51-4538-850C-6BAC48C6E586}" type="parTrans" cxnId="{05527043-E1C4-4508-83C1-FD2CD6055F5E}">
      <dgm:prSet/>
      <dgm:spPr/>
      <dgm:t>
        <a:bodyPr/>
        <a:lstStyle/>
        <a:p>
          <a:pPr algn="ctr"/>
          <a:endParaRPr lang="en-US"/>
        </a:p>
      </dgm:t>
    </dgm:pt>
    <dgm:pt modelId="{8A917606-C61C-4AD2-91D4-8FD9BADE63BA}" type="sibTrans" cxnId="{05527043-E1C4-4508-83C1-FD2CD6055F5E}">
      <dgm:prSet/>
      <dgm:spPr/>
      <dgm:t>
        <a:bodyPr/>
        <a:lstStyle/>
        <a:p>
          <a:pPr algn="ctr"/>
          <a:endParaRPr lang="en-US"/>
        </a:p>
      </dgm:t>
    </dgm:pt>
    <dgm:pt modelId="{3AD5471D-DB1D-44B2-9B8A-1AA99DC9541E}">
      <dgm:prSet phldrT="[Text]"/>
      <dgm:spPr/>
      <dgm:t>
        <a:bodyPr/>
        <a:lstStyle/>
        <a:p>
          <a:pPr algn="ctr"/>
          <a:r>
            <a:rPr lang="en-US">
              <a:solidFill>
                <a:sysClr val="windowText" lastClr="000000"/>
              </a:solidFill>
            </a:rPr>
            <a:t>*Used MUCH more frequently in Spanish than  in English</a:t>
          </a:r>
        </a:p>
      </dgm:t>
    </dgm:pt>
    <dgm:pt modelId="{AF4A69B0-FEAD-4D74-A151-3B38FF41CAE1}" type="parTrans" cxnId="{E0BF7B05-25CF-4510-A2C9-D2DC352017CE}">
      <dgm:prSet/>
      <dgm:spPr/>
      <dgm:t>
        <a:bodyPr/>
        <a:lstStyle/>
        <a:p>
          <a:pPr algn="ctr"/>
          <a:endParaRPr lang="en-US"/>
        </a:p>
      </dgm:t>
    </dgm:pt>
    <dgm:pt modelId="{1B428BB6-429A-465D-A6D7-1791021E5ED5}" type="sibTrans" cxnId="{E0BF7B05-25CF-4510-A2C9-D2DC352017CE}">
      <dgm:prSet/>
      <dgm:spPr/>
      <dgm:t>
        <a:bodyPr/>
        <a:lstStyle/>
        <a:p>
          <a:pPr algn="ctr"/>
          <a:endParaRPr lang="en-US"/>
        </a:p>
      </dgm:t>
    </dgm:pt>
    <dgm:pt modelId="{FD5DB066-2AAD-4148-B6FE-77358448E0D3}" type="pres">
      <dgm:prSet presAssocID="{4FAB1DFF-1EDA-4FF7-8916-15619D83D65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51238D1-242C-486B-9A41-C06B67C7CBEB}" type="pres">
      <dgm:prSet presAssocID="{32DB58C1-29F6-453E-A5C9-FF94F58EDEBB}" presName="root1" presStyleCnt="0"/>
      <dgm:spPr/>
    </dgm:pt>
    <dgm:pt modelId="{6D5F61A9-5FD4-4A8F-A126-37AEDFE3186B}" type="pres">
      <dgm:prSet presAssocID="{32DB58C1-29F6-453E-A5C9-FF94F58EDEBB}" presName="LevelOneTextNode" presStyleLbl="node0" presStyleIdx="0" presStyleCnt="1">
        <dgm:presLayoutVars>
          <dgm:chPref val="3"/>
        </dgm:presLayoutVars>
      </dgm:prSet>
      <dgm:spPr/>
    </dgm:pt>
    <dgm:pt modelId="{17F4D1AC-A5CB-48B4-97CD-DE87F02EC0BE}" type="pres">
      <dgm:prSet presAssocID="{32DB58C1-29F6-453E-A5C9-FF94F58EDEBB}" presName="level2hierChild" presStyleCnt="0"/>
      <dgm:spPr/>
    </dgm:pt>
    <dgm:pt modelId="{30958CFC-B5FB-4CF6-90E1-C11F0C0848F8}" type="pres">
      <dgm:prSet presAssocID="{FE2E8926-13B2-48ED-8F64-5D49DA5706DD}" presName="conn2-1" presStyleLbl="parChTrans1D2" presStyleIdx="0" presStyleCnt="2"/>
      <dgm:spPr/>
    </dgm:pt>
    <dgm:pt modelId="{E7AD1F7F-07BF-45F2-8350-C60E8909C525}" type="pres">
      <dgm:prSet presAssocID="{FE2E8926-13B2-48ED-8F64-5D49DA5706DD}" presName="connTx" presStyleLbl="parChTrans1D2" presStyleIdx="0" presStyleCnt="2"/>
      <dgm:spPr/>
    </dgm:pt>
    <dgm:pt modelId="{2EF6E9CB-8C96-482A-98B7-2B934D7F90DF}" type="pres">
      <dgm:prSet presAssocID="{639B1618-4BA5-4D5C-B33E-54ED6C8DAAE0}" presName="root2" presStyleCnt="0"/>
      <dgm:spPr/>
    </dgm:pt>
    <dgm:pt modelId="{AC48DDEB-088E-442B-BEFA-B9077DB7635D}" type="pres">
      <dgm:prSet presAssocID="{639B1618-4BA5-4D5C-B33E-54ED6C8DAAE0}" presName="LevelTwoTextNode" presStyleLbl="node2" presStyleIdx="0" presStyleCnt="2">
        <dgm:presLayoutVars>
          <dgm:chPref val="3"/>
        </dgm:presLayoutVars>
      </dgm:prSet>
      <dgm:spPr/>
    </dgm:pt>
    <dgm:pt modelId="{7E719B02-0BFD-42DE-906E-CF67E1D35F1C}" type="pres">
      <dgm:prSet presAssocID="{639B1618-4BA5-4D5C-B33E-54ED6C8DAAE0}" presName="level3hierChild" presStyleCnt="0"/>
      <dgm:spPr/>
    </dgm:pt>
    <dgm:pt modelId="{D7EB4091-79DF-4004-8A87-A0ADEDB23B9F}" type="pres">
      <dgm:prSet presAssocID="{B16F78F7-FBA3-4137-8570-DA334B4EAB4B}" presName="conn2-1" presStyleLbl="parChTrans1D3" presStyleIdx="0" presStyleCnt="4"/>
      <dgm:spPr/>
    </dgm:pt>
    <dgm:pt modelId="{DED712F7-633C-4436-9B25-AEB77B7EAC90}" type="pres">
      <dgm:prSet presAssocID="{B16F78F7-FBA3-4137-8570-DA334B4EAB4B}" presName="connTx" presStyleLbl="parChTrans1D3" presStyleIdx="0" presStyleCnt="4"/>
      <dgm:spPr/>
    </dgm:pt>
    <dgm:pt modelId="{EB02D0DD-ED64-4A74-90C6-1EC2060EB414}" type="pres">
      <dgm:prSet presAssocID="{203FE190-39CF-44C4-BF58-276F12AD5615}" presName="root2" presStyleCnt="0"/>
      <dgm:spPr/>
    </dgm:pt>
    <dgm:pt modelId="{8A50CA6C-3087-4F00-BADE-CE3B9515F19A}" type="pres">
      <dgm:prSet presAssocID="{203FE190-39CF-44C4-BF58-276F12AD5615}" presName="LevelTwoTextNode" presStyleLbl="node3" presStyleIdx="0" presStyleCnt="4">
        <dgm:presLayoutVars>
          <dgm:chPref val="3"/>
        </dgm:presLayoutVars>
      </dgm:prSet>
      <dgm:spPr/>
    </dgm:pt>
    <dgm:pt modelId="{E594BAFC-77C0-4C14-B8C1-3803F1984667}" type="pres">
      <dgm:prSet presAssocID="{203FE190-39CF-44C4-BF58-276F12AD5615}" presName="level3hierChild" presStyleCnt="0"/>
      <dgm:spPr/>
    </dgm:pt>
    <dgm:pt modelId="{718A03AE-802C-43BC-BA96-C385354EB305}" type="pres">
      <dgm:prSet presAssocID="{076FF3DD-D37B-4EAB-9826-58EF7F3C5911}" presName="conn2-1" presStyleLbl="parChTrans1D3" presStyleIdx="1" presStyleCnt="4"/>
      <dgm:spPr/>
    </dgm:pt>
    <dgm:pt modelId="{4886B8A1-E197-4758-A210-5E9D48388D0D}" type="pres">
      <dgm:prSet presAssocID="{076FF3DD-D37B-4EAB-9826-58EF7F3C5911}" presName="connTx" presStyleLbl="parChTrans1D3" presStyleIdx="1" presStyleCnt="4"/>
      <dgm:spPr/>
    </dgm:pt>
    <dgm:pt modelId="{7B8E5EDA-22E1-40CF-B454-CB0E54CC0652}" type="pres">
      <dgm:prSet presAssocID="{E7DD0C38-0BE9-479F-BA54-0F326524562F}" presName="root2" presStyleCnt="0"/>
      <dgm:spPr/>
    </dgm:pt>
    <dgm:pt modelId="{E0BA8146-4806-4A60-A02B-42D549C103FF}" type="pres">
      <dgm:prSet presAssocID="{E7DD0C38-0BE9-479F-BA54-0F326524562F}" presName="LevelTwoTextNode" presStyleLbl="node3" presStyleIdx="1" presStyleCnt="4">
        <dgm:presLayoutVars>
          <dgm:chPref val="3"/>
        </dgm:presLayoutVars>
      </dgm:prSet>
      <dgm:spPr/>
    </dgm:pt>
    <dgm:pt modelId="{79D8CD49-7E1B-418C-A963-256A7B2B022F}" type="pres">
      <dgm:prSet presAssocID="{E7DD0C38-0BE9-479F-BA54-0F326524562F}" presName="level3hierChild" presStyleCnt="0"/>
      <dgm:spPr/>
    </dgm:pt>
    <dgm:pt modelId="{672FDAC1-F316-429F-849B-FDC1597062C1}" type="pres">
      <dgm:prSet presAssocID="{A79D949E-ACC7-426A-ADB7-332A779F11D2}" presName="conn2-1" presStyleLbl="parChTrans1D2" presStyleIdx="1" presStyleCnt="2"/>
      <dgm:spPr/>
    </dgm:pt>
    <dgm:pt modelId="{2706495C-B201-432E-8411-50D9C7F748FF}" type="pres">
      <dgm:prSet presAssocID="{A79D949E-ACC7-426A-ADB7-332A779F11D2}" presName="connTx" presStyleLbl="parChTrans1D2" presStyleIdx="1" presStyleCnt="2"/>
      <dgm:spPr/>
    </dgm:pt>
    <dgm:pt modelId="{9C14FC9D-8D9A-4817-8464-86B785E3539B}" type="pres">
      <dgm:prSet presAssocID="{C5D42297-CAE2-4C35-94B8-EE48219B3455}" presName="root2" presStyleCnt="0"/>
      <dgm:spPr/>
    </dgm:pt>
    <dgm:pt modelId="{C5868128-DB55-4BB0-A39C-75185C8D360E}" type="pres">
      <dgm:prSet presAssocID="{C5D42297-CAE2-4C35-94B8-EE48219B3455}" presName="LevelTwoTextNode" presStyleLbl="node2" presStyleIdx="1" presStyleCnt="2">
        <dgm:presLayoutVars>
          <dgm:chPref val="3"/>
        </dgm:presLayoutVars>
      </dgm:prSet>
      <dgm:spPr/>
    </dgm:pt>
    <dgm:pt modelId="{0DC54C1C-8941-4BBC-A8BD-BDC5A81A6159}" type="pres">
      <dgm:prSet presAssocID="{C5D42297-CAE2-4C35-94B8-EE48219B3455}" presName="level3hierChild" presStyleCnt="0"/>
      <dgm:spPr/>
    </dgm:pt>
    <dgm:pt modelId="{CA1E0E2E-6361-4CB8-940E-3DC9EC5C88E9}" type="pres">
      <dgm:prSet presAssocID="{3BA67AF9-9111-4582-88FA-5E97D79CD0A9}" presName="conn2-1" presStyleLbl="parChTrans1D3" presStyleIdx="2" presStyleCnt="4"/>
      <dgm:spPr/>
    </dgm:pt>
    <dgm:pt modelId="{E1E5D3C0-FEA9-47CD-94E3-74D4D2CECC13}" type="pres">
      <dgm:prSet presAssocID="{3BA67AF9-9111-4582-88FA-5E97D79CD0A9}" presName="connTx" presStyleLbl="parChTrans1D3" presStyleIdx="2" presStyleCnt="4"/>
      <dgm:spPr/>
    </dgm:pt>
    <dgm:pt modelId="{950AD579-5B29-4255-BF00-6F262F05ED6A}" type="pres">
      <dgm:prSet presAssocID="{774ABD77-27B3-407E-81D5-C6EF6BF78F8E}" presName="root2" presStyleCnt="0"/>
      <dgm:spPr/>
    </dgm:pt>
    <dgm:pt modelId="{9541AF10-73C4-46AA-BF22-595CEE8952F3}" type="pres">
      <dgm:prSet presAssocID="{774ABD77-27B3-407E-81D5-C6EF6BF78F8E}" presName="LevelTwoTextNode" presStyleLbl="node3" presStyleIdx="2" presStyleCnt="4">
        <dgm:presLayoutVars>
          <dgm:chPref val="3"/>
        </dgm:presLayoutVars>
      </dgm:prSet>
      <dgm:spPr/>
    </dgm:pt>
    <dgm:pt modelId="{14EFAE8F-72AA-4206-AA67-90C5D4D0AB04}" type="pres">
      <dgm:prSet presAssocID="{774ABD77-27B3-407E-81D5-C6EF6BF78F8E}" presName="level3hierChild" presStyleCnt="0"/>
      <dgm:spPr/>
    </dgm:pt>
    <dgm:pt modelId="{05B3309D-1679-48B6-BC8E-02F334B16C88}" type="pres">
      <dgm:prSet presAssocID="{AF4A69B0-FEAD-4D74-A151-3B38FF41CAE1}" presName="conn2-1" presStyleLbl="parChTrans1D4" presStyleIdx="0" presStyleCnt="2"/>
      <dgm:spPr/>
    </dgm:pt>
    <dgm:pt modelId="{85071BD0-4242-41E9-AD84-A3342241DD67}" type="pres">
      <dgm:prSet presAssocID="{AF4A69B0-FEAD-4D74-A151-3B38FF41CAE1}" presName="connTx" presStyleLbl="parChTrans1D4" presStyleIdx="0" presStyleCnt="2"/>
      <dgm:spPr/>
    </dgm:pt>
    <dgm:pt modelId="{304A2E33-7880-4DC0-B40D-245357106B66}" type="pres">
      <dgm:prSet presAssocID="{3AD5471D-DB1D-44B2-9B8A-1AA99DC9541E}" presName="root2" presStyleCnt="0"/>
      <dgm:spPr/>
    </dgm:pt>
    <dgm:pt modelId="{6A9E2995-A1B1-4B1D-9290-9A5A125A0FA1}" type="pres">
      <dgm:prSet presAssocID="{3AD5471D-DB1D-44B2-9B8A-1AA99DC9541E}" presName="LevelTwoTextNode" presStyleLbl="node4" presStyleIdx="0" presStyleCnt="2">
        <dgm:presLayoutVars>
          <dgm:chPref val="3"/>
        </dgm:presLayoutVars>
      </dgm:prSet>
      <dgm:spPr/>
    </dgm:pt>
    <dgm:pt modelId="{1471C995-4917-4C10-907A-5D9C9313EED3}" type="pres">
      <dgm:prSet presAssocID="{3AD5471D-DB1D-44B2-9B8A-1AA99DC9541E}" presName="level3hierChild" presStyleCnt="0"/>
      <dgm:spPr/>
    </dgm:pt>
    <dgm:pt modelId="{5E734B01-CC21-4E5F-9EED-AC70499E9B18}" type="pres">
      <dgm:prSet presAssocID="{F410C083-324B-4AAB-8AD4-7CA0BC32B46A}" presName="conn2-1" presStyleLbl="parChTrans1D3" presStyleIdx="3" presStyleCnt="4"/>
      <dgm:spPr/>
    </dgm:pt>
    <dgm:pt modelId="{EF085EF1-5BF9-4F23-AA4C-2DB5429F07F4}" type="pres">
      <dgm:prSet presAssocID="{F410C083-324B-4AAB-8AD4-7CA0BC32B46A}" presName="connTx" presStyleLbl="parChTrans1D3" presStyleIdx="3" presStyleCnt="4"/>
      <dgm:spPr/>
    </dgm:pt>
    <dgm:pt modelId="{8057A385-DB03-4AB7-8E12-6D9E0EA593CE}" type="pres">
      <dgm:prSet presAssocID="{5977B3D1-0B99-42E6-A43D-2DECB74EAC08}" presName="root2" presStyleCnt="0"/>
      <dgm:spPr/>
    </dgm:pt>
    <dgm:pt modelId="{C5F5486E-3E75-4698-8410-ED5DD9E0016F}" type="pres">
      <dgm:prSet presAssocID="{5977B3D1-0B99-42E6-A43D-2DECB74EAC08}" presName="LevelTwoTextNode" presStyleLbl="node3" presStyleIdx="3" presStyleCnt="4">
        <dgm:presLayoutVars>
          <dgm:chPref val="3"/>
        </dgm:presLayoutVars>
      </dgm:prSet>
      <dgm:spPr/>
    </dgm:pt>
    <dgm:pt modelId="{B04E7AEF-2582-445B-9D87-276107040C9A}" type="pres">
      <dgm:prSet presAssocID="{5977B3D1-0B99-42E6-A43D-2DECB74EAC08}" presName="level3hierChild" presStyleCnt="0"/>
      <dgm:spPr/>
    </dgm:pt>
    <dgm:pt modelId="{F638E85B-6B07-4DB2-BE4E-B629B7CF32C3}" type="pres">
      <dgm:prSet presAssocID="{C7D5A54B-EF51-4538-850C-6BAC48C6E586}" presName="conn2-1" presStyleLbl="parChTrans1D4" presStyleIdx="1" presStyleCnt="2"/>
      <dgm:spPr/>
    </dgm:pt>
    <dgm:pt modelId="{874D5B11-E02D-45B2-AC99-03160CF9833B}" type="pres">
      <dgm:prSet presAssocID="{C7D5A54B-EF51-4538-850C-6BAC48C6E586}" presName="connTx" presStyleLbl="parChTrans1D4" presStyleIdx="1" presStyleCnt="2"/>
      <dgm:spPr/>
    </dgm:pt>
    <dgm:pt modelId="{AC494288-A112-4F36-8699-D6F7054F15C0}" type="pres">
      <dgm:prSet presAssocID="{54B9CCFF-1A74-490F-8CA3-1D22C8694F83}" presName="root2" presStyleCnt="0"/>
      <dgm:spPr/>
    </dgm:pt>
    <dgm:pt modelId="{BB874FF1-8B48-4607-8BA6-1C2B36C89BAD}" type="pres">
      <dgm:prSet presAssocID="{54B9CCFF-1A74-490F-8CA3-1D22C8694F83}" presName="LevelTwoTextNode" presStyleLbl="node4" presStyleIdx="1" presStyleCnt="2" custScaleY="43597">
        <dgm:presLayoutVars>
          <dgm:chPref val="3"/>
        </dgm:presLayoutVars>
      </dgm:prSet>
      <dgm:spPr/>
    </dgm:pt>
    <dgm:pt modelId="{1C19156A-8684-4DDE-B1EF-EF18EC6703DA}" type="pres">
      <dgm:prSet presAssocID="{54B9CCFF-1A74-490F-8CA3-1D22C8694F83}" presName="level3hierChild" presStyleCnt="0"/>
      <dgm:spPr/>
    </dgm:pt>
  </dgm:ptLst>
  <dgm:cxnLst>
    <dgm:cxn modelId="{B3A6D303-BFD0-4AE5-BBA0-48F59D8DE99C}" type="presOf" srcId="{C7D5A54B-EF51-4538-850C-6BAC48C6E586}" destId="{874D5B11-E02D-45B2-AC99-03160CF9833B}" srcOrd="1" destOrd="0" presId="urn:microsoft.com/office/officeart/2008/layout/HorizontalMultiLevelHierarchy"/>
    <dgm:cxn modelId="{5AACE904-1793-48DE-B56D-823CC9D964D1}" type="presOf" srcId="{774ABD77-27B3-407E-81D5-C6EF6BF78F8E}" destId="{9541AF10-73C4-46AA-BF22-595CEE8952F3}" srcOrd="0" destOrd="0" presId="urn:microsoft.com/office/officeart/2008/layout/HorizontalMultiLevelHierarchy"/>
    <dgm:cxn modelId="{E0BF7B05-25CF-4510-A2C9-D2DC352017CE}" srcId="{774ABD77-27B3-407E-81D5-C6EF6BF78F8E}" destId="{3AD5471D-DB1D-44B2-9B8A-1AA99DC9541E}" srcOrd="0" destOrd="0" parTransId="{AF4A69B0-FEAD-4D74-A151-3B38FF41CAE1}" sibTransId="{1B428BB6-429A-465D-A6D7-1791021E5ED5}"/>
    <dgm:cxn modelId="{BA8B1D06-5138-4E0D-8012-56EB98A32CCE}" type="presOf" srcId="{54B9CCFF-1A74-490F-8CA3-1D22C8694F83}" destId="{BB874FF1-8B48-4607-8BA6-1C2B36C89BAD}" srcOrd="0" destOrd="0" presId="urn:microsoft.com/office/officeart/2008/layout/HorizontalMultiLevelHierarchy"/>
    <dgm:cxn modelId="{32FDCC0E-ACC7-4780-A789-DF8B7B6B5E40}" type="presOf" srcId="{AF4A69B0-FEAD-4D74-A151-3B38FF41CAE1}" destId="{05B3309D-1679-48B6-BC8E-02F334B16C88}" srcOrd="0" destOrd="0" presId="urn:microsoft.com/office/officeart/2008/layout/HorizontalMultiLevelHierarchy"/>
    <dgm:cxn modelId="{F95C341B-054B-46E5-8A95-BEEBDEF6C6D5}" type="presOf" srcId="{076FF3DD-D37B-4EAB-9826-58EF7F3C5911}" destId="{718A03AE-802C-43BC-BA96-C385354EB305}" srcOrd="0" destOrd="0" presId="urn:microsoft.com/office/officeart/2008/layout/HorizontalMultiLevelHierarchy"/>
    <dgm:cxn modelId="{83D0C31F-BE47-4E07-A181-24D9E4FBCD16}" type="presOf" srcId="{F410C083-324B-4AAB-8AD4-7CA0BC32B46A}" destId="{EF085EF1-5BF9-4F23-AA4C-2DB5429F07F4}" srcOrd="1" destOrd="0" presId="urn:microsoft.com/office/officeart/2008/layout/HorizontalMultiLevelHierarchy"/>
    <dgm:cxn modelId="{EF92593D-139D-40DC-8435-3C6C7AF2028F}" type="presOf" srcId="{C5D42297-CAE2-4C35-94B8-EE48219B3455}" destId="{C5868128-DB55-4BB0-A39C-75185C8D360E}" srcOrd="0" destOrd="0" presId="urn:microsoft.com/office/officeart/2008/layout/HorizontalMultiLevelHierarchy"/>
    <dgm:cxn modelId="{A95B2C40-4368-44AC-B406-58E239F91A34}" type="presOf" srcId="{AF4A69B0-FEAD-4D74-A151-3B38FF41CAE1}" destId="{85071BD0-4242-41E9-AD84-A3342241DD67}" srcOrd="1" destOrd="0" presId="urn:microsoft.com/office/officeart/2008/layout/HorizontalMultiLevelHierarchy"/>
    <dgm:cxn modelId="{05527043-E1C4-4508-83C1-FD2CD6055F5E}" srcId="{5977B3D1-0B99-42E6-A43D-2DECB74EAC08}" destId="{54B9CCFF-1A74-490F-8CA3-1D22C8694F83}" srcOrd="0" destOrd="0" parTransId="{C7D5A54B-EF51-4538-850C-6BAC48C6E586}" sibTransId="{8A917606-C61C-4AD2-91D4-8FD9BADE63BA}"/>
    <dgm:cxn modelId="{99508846-F45A-4273-BF0E-F198C61CD3B5}" srcId="{C5D42297-CAE2-4C35-94B8-EE48219B3455}" destId="{5977B3D1-0B99-42E6-A43D-2DECB74EAC08}" srcOrd="1" destOrd="0" parTransId="{F410C083-324B-4AAB-8AD4-7CA0BC32B46A}" sibTransId="{ED3CFF09-5915-42FC-A2A7-6BFDDB5DB271}"/>
    <dgm:cxn modelId="{A55EB147-A115-4C0D-A334-A114D93AEE4B}" type="presOf" srcId="{B16F78F7-FBA3-4137-8570-DA334B4EAB4B}" destId="{DED712F7-633C-4436-9B25-AEB77B7EAC90}" srcOrd="1" destOrd="0" presId="urn:microsoft.com/office/officeart/2008/layout/HorizontalMultiLevelHierarchy"/>
    <dgm:cxn modelId="{04CC4B4A-850E-4F4E-B177-EBB253A9C543}" type="presOf" srcId="{076FF3DD-D37B-4EAB-9826-58EF7F3C5911}" destId="{4886B8A1-E197-4758-A210-5E9D48388D0D}" srcOrd="1" destOrd="0" presId="urn:microsoft.com/office/officeart/2008/layout/HorizontalMultiLevelHierarchy"/>
    <dgm:cxn modelId="{7074E84F-96CE-401E-AD61-A3AACD20F21F}" srcId="{32DB58C1-29F6-453E-A5C9-FF94F58EDEBB}" destId="{C5D42297-CAE2-4C35-94B8-EE48219B3455}" srcOrd="1" destOrd="0" parTransId="{A79D949E-ACC7-426A-ADB7-332A779F11D2}" sibTransId="{7A62CFC8-1B37-4676-87B2-59C342DA377A}"/>
    <dgm:cxn modelId="{37CCE460-99D7-499D-86F3-CAF6F8510677}" type="presOf" srcId="{203FE190-39CF-44C4-BF58-276F12AD5615}" destId="{8A50CA6C-3087-4F00-BADE-CE3B9515F19A}" srcOrd="0" destOrd="0" presId="urn:microsoft.com/office/officeart/2008/layout/HorizontalMultiLevelHierarchy"/>
    <dgm:cxn modelId="{CBC0F266-82EA-40F7-B1D3-D46B476AC147}" type="presOf" srcId="{4FAB1DFF-1EDA-4FF7-8916-15619D83D65D}" destId="{FD5DB066-2AAD-4148-B6FE-77358448E0D3}" srcOrd="0" destOrd="0" presId="urn:microsoft.com/office/officeart/2008/layout/HorizontalMultiLevelHierarchy"/>
    <dgm:cxn modelId="{629C8277-AD3F-419E-9377-5F75F1CF797D}" type="presOf" srcId="{F410C083-324B-4AAB-8AD4-7CA0BC32B46A}" destId="{5E734B01-CC21-4E5F-9EED-AC70499E9B18}" srcOrd="0" destOrd="0" presId="urn:microsoft.com/office/officeart/2008/layout/HorizontalMultiLevelHierarchy"/>
    <dgm:cxn modelId="{72BF0D84-15C6-49A8-8B5E-4A30EBF5B86C}" type="presOf" srcId="{A79D949E-ACC7-426A-ADB7-332A779F11D2}" destId="{2706495C-B201-432E-8411-50D9C7F748FF}" srcOrd="1" destOrd="0" presId="urn:microsoft.com/office/officeart/2008/layout/HorizontalMultiLevelHierarchy"/>
    <dgm:cxn modelId="{C2611B87-408C-4FE9-823B-D72D7E451294}" type="presOf" srcId="{5977B3D1-0B99-42E6-A43D-2DECB74EAC08}" destId="{C5F5486E-3E75-4698-8410-ED5DD9E0016F}" srcOrd="0" destOrd="0" presId="urn:microsoft.com/office/officeart/2008/layout/HorizontalMultiLevelHierarchy"/>
    <dgm:cxn modelId="{26A54D8C-F612-434B-B261-EA50C91AF2FF}" type="presOf" srcId="{C7D5A54B-EF51-4538-850C-6BAC48C6E586}" destId="{F638E85B-6B07-4DB2-BE4E-B629B7CF32C3}" srcOrd="0" destOrd="0" presId="urn:microsoft.com/office/officeart/2008/layout/HorizontalMultiLevelHierarchy"/>
    <dgm:cxn modelId="{3722D491-0C10-4215-8EB6-BF91F209CDD5}" srcId="{4FAB1DFF-1EDA-4FF7-8916-15619D83D65D}" destId="{32DB58C1-29F6-453E-A5C9-FF94F58EDEBB}" srcOrd="0" destOrd="0" parTransId="{D2E74D4E-4057-4E09-9ED9-923F222A0D0B}" sibTransId="{701EFBCA-01FA-4780-A8A3-0E6151E41C45}"/>
    <dgm:cxn modelId="{95F6CE94-7404-40C0-9CEC-51F7F1694E29}" srcId="{639B1618-4BA5-4D5C-B33E-54ED6C8DAAE0}" destId="{203FE190-39CF-44C4-BF58-276F12AD5615}" srcOrd="0" destOrd="0" parTransId="{B16F78F7-FBA3-4137-8570-DA334B4EAB4B}" sibTransId="{53813AC8-9777-4C2B-8D22-2470EDCCD747}"/>
    <dgm:cxn modelId="{EDCAD398-E061-4EB7-8C6F-D590CC8F833F}" type="presOf" srcId="{3BA67AF9-9111-4582-88FA-5E97D79CD0A9}" destId="{E1E5D3C0-FEA9-47CD-94E3-74D4D2CECC13}" srcOrd="1" destOrd="0" presId="urn:microsoft.com/office/officeart/2008/layout/HorizontalMultiLevelHierarchy"/>
    <dgm:cxn modelId="{4E30F5A0-812D-4A95-9507-5870F8DB7DAC}" srcId="{639B1618-4BA5-4D5C-B33E-54ED6C8DAAE0}" destId="{E7DD0C38-0BE9-479F-BA54-0F326524562F}" srcOrd="1" destOrd="0" parTransId="{076FF3DD-D37B-4EAB-9826-58EF7F3C5911}" sibTransId="{C76788F4-6F64-4252-97B2-157D9FA7FFF7}"/>
    <dgm:cxn modelId="{82F3B6AB-C425-4685-8327-16CA317908E3}" srcId="{C5D42297-CAE2-4C35-94B8-EE48219B3455}" destId="{774ABD77-27B3-407E-81D5-C6EF6BF78F8E}" srcOrd="0" destOrd="0" parTransId="{3BA67AF9-9111-4582-88FA-5E97D79CD0A9}" sibTransId="{7D5CB248-7A2F-4E00-8840-703C759857CE}"/>
    <dgm:cxn modelId="{EFD894AF-4325-4A1F-B0F2-66A0AEDC5601}" type="presOf" srcId="{A79D949E-ACC7-426A-ADB7-332A779F11D2}" destId="{672FDAC1-F316-429F-849B-FDC1597062C1}" srcOrd="0" destOrd="0" presId="urn:microsoft.com/office/officeart/2008/layout/HorizontalMultiLevelHierarchy"/>
    <dgm:cxn modelId="{A003DDB7-6F70-45C7-8C51-C9AE8D5C7393}" type="presOf" srcId="{3BA67AF9-9111-4582-88FA-5E97D79CD0A9}" destId="{CA1E0E2E-6361-4CB8-940E-3DC9EC5C88E9}" srcOrd="0" destOrd="0" presId="urn:microsoft.com/office/officeart/2008/layout/HorizontalMultiLevelHierarchy"/>
    <dgm:cxn modelId="{610161C5-19B5-4B5A-B300-2FA77095B15B}" type="presOf" srcId="{32DB58C1-29F6-453E-A5C9-FF94F58EDEBB}" destId="{6D5F61A9-5FD4-4A8F-A126-37AEDFE3186B}" srcOrd="0" destOrd="0" presId="urn:microsoft.com/office/officeart/2008/layout/HorizontalMultiLevelHierarchy"/>
    <dgm:cxn modelId="{A73374D3-BBD1-47DB-AE6B-306DE96D9591}" type="presOf" srcId="{B16F78F7-FBA3-4137-8570-DA334B4EAB4B}" destId="{D7EB4091-79DF-4004-8A87-A0ADEDB23B9F}" srcOrd="0" destOrd="0" presId="urn:microsoft.com/office/officeart/2008/layout/HorizontalMultiLevelHierarchy"/>
    <dgm:cxn modelId="{B7871ADB-6220-46C2-90AB-4F9472AADFBD}" type="presOf" srcId="{FE2E8926-13B2-48ED-8F64-5D49DA5706DD}" destId="{E7AD1F7F-07BF-45F2-8350-C60E8909C525}" srcOrd="1" destOrd="0" presId="urn:microsoft.com/office/officeart/2008/layout/HorizontalMultiLevelHierarchy"/>
    <dgm:cxn modelId="{58300BEE-D343-4F00-9BEA-E3FE7C033164}" type="presOf" srcId="{639B1618-4BA5-4D5C-B33E-54ED6C8DAAE0}" destId="{AC48DDEB-088E-442B-BEFA-B9077DB7635D}" srcOrd="0" destOrd="0" presId="urn:microsoft.com/office/officeart/2008/layout/HorizontalMultiLevelHierarchy"/>
    <dgm:cxn modelId="{F7614FF1-F15B-4BCD-82AF-8E0B3C37A3C1}" type="presOf" srcId="{3AD5471D-DB1D-44B2-9B8A-1AA99DC9541E}" destId="{6A9E2995-A1B1-4B1D-9290-9A5A125A0FA1}" srcOrd="0" destOrd="0" presId="urn:microsoft.com/office/officeart/2008/layout/HorizontalMultiLevelHierarchy"/>
    <dgm:cxn modelId="{723EDAF4-E10C-4938-A1AF-8200288122AA}" srcId="{32DB58C1-29F6-453E-A5C9-FF94F58EDEBB}" destId="{639B1618-4BA5-4D5C-B33E-54ED6C8DAAE0}" srcOrd="0" destOrd="0" parTransId="{FE2E8926-13B2-48ED-8F64-5D49DA5706DD}" sibTransId="{7BD7C881-33FB-4E18-9D0C-7EA11D530867}"/>
    <dgm:cxn modelId="{D657E6F5-D178-4461-A986-13BA254A7422}" type="presOf" srcId="{FE2E8926-13B2-48ED-8F64-5D49DA5706DD}" destId="{30958CFC-B5FB-4CF6-90E1-C11F0C0848F8}" srcOrd="0" destOrd="0" presId="urn:microsoft.com/office/officeart/2008/layout/HorizontalMultiLevelHierarchy"/>
    <dgm:cxn modelId="{085FFAF7-4C45-412B-93E8-EE6B4BBC26F6}" type="presOf" srcId="{E7DD0C38-0BE9-479F-BA54-0F326524562F}" destId="{E0BA8146-4806-4A60-A02B-42D549C103FF}" srcOrd="0" destOrd="0" presId="urn:microsoft.com/office/officeart/2008/layout/HorizontalMultiLevelHierarchy"/>
    <dgm:cxn modelId="{3B91BD96-3D2F-4282-ABB2-5274F914DC99}" type="presParOf" srcId="{FD5DB066-2AAD-4148-B6FE-77358448E0D3}" destId="{851238D1-242C-486B-9A41-C06B67C7CBEB}" srcOrd="0" destOrd="0" presId="urn:microsoft.com/office/officeart/2008/layout/HorizontalMultiLevelHierarchy"/>
    <dgm:cxn modelId="{43E1EDFB-9123-47DB-B6A2-998DBCD65322}" type="presParOf" srcId="{851238D1-242C-486B-9A41-C06B67C7CBEB}" destId="{6D5F61A9-5FD4-4A8F-A126-37AEDFE3186B}" srcOrd="0" destOrd="0" presId="urn:microsoft.com/office/officeart/2008/layout/HorizontalMultiLevelHierarchy"/>
    <dgm:cxn modelId="{95F7C13D-5A47-433C-8A10-BFEC982E710E}" type="presParOf" srcId="{851238D1-242C-486B-9A41-C06B67C7CBEB}" destId="{17F4D1AC-A5CB-48B4-97CD-DE87F02EC0BE}" srcOrd="1" destOrd="0" presId="urn:microsoft.com/office/officeart/2008/layout/HorizontalMultiLevelHierarchy"/>
    <dgm:cxn modelId="{B4303DDF-7D21-4CAB-AF5E-6C5F590831E8}" type="presParOf" srcId="{17F4D1AC-A5CB-48B4-97CD-DE87F02EC0BE}" destId="{30958CFC-B5FB-4CF6-90E1-C11F0C0848F8}" srcOrd="0" destOrd="0" presId="urn:microsoft.com/office/officeart/2008/layout/HorizontalMultiLevelHierarchy"/>
    <dgm:cxn modelId="{3485932C-73C6-41BE-B207-9688192AB727}" type="presParOf" srcId="{30958CFC-B5FB-4CF6-90E1-C11F0C0848F8}" destId="{E7AD1F7F-07BF-45F2-8350-C60E8909C525}" srcOrd="0" destOrd="0" presId="urn:microsoft.com/office/officeart/2008/layout/HorizontalMultiLevelHierarchy"/>
    <dgm:cxn modelId="{1F25389D-5112-4937-ACEC-A6770DCEA532}" type="presParOf" srcId="{17F4D1AC-A5CB-48B4-97CD-DE87F02EC0BE}" destId="{2EF6E9CB-8C96-482A-98B7-2B934D7F90DF}" srcOrd="1" destOrd="0" presId="urn:microsoft.com/office/officeart/2008/layout/HorizontalMultiLevelHierarchy"/>
    <dgm:cxn modelId="{8EC959EE-0944-4B5D-89BC-CC4419C7865D}" type="presParOf" srcId="{2EF6E9CB-8C96-482A-98B7-2B934D7F90DF}" destId="{AC48DDEB-088E-442B-BEFA-B9077DB7635D}" srcOrd="0" destOrd="0" presId="urn:microsoft.com/office/officeart/2008/layout/HorizontalMultiLevelHierarchy"/>
    <dgm:cxn modelId="{743CA319-71A5-4122-94A2-D078CC29F907}" type="presParOf" srcId="{2EF6E9CB-8C96-482A-98B7-2B934D7F90DF}" destId="{7E719B02-0BFD-42DE-906E-CF67E1D35F1C}" srcOrd="1" destOrd="0" presId="urn:microsoft.com/office/officeart/2008/layout/HorizontalMultiLevelHierarchy"/>
    <dgm:cxn modelId="{79C64F09-852A-40F5-A7B8-EBE0DB6EED12}" type="presParOf" srcId="{7E719B02-0BFD-42DE-906E-CF67E1D35F1C}" destId="{D7EB4091-79DF-4004-8A87-A0ADEDB23B9F}" srcOrd="0" destOrd="0" presId="urn:microsoft.com/office/officeart/2008/layout/HorizontalMultiLevelHierarchy"/>
    <dgm:cxn modelId="{15E7FEC8-12B9-49E0-8622-FB696D12E7D1}" type="presParOf" srcId="{D7EB4091-79DF-4004-8A87-A0ADEDB23B9F}" destId="{DED712F7-633C-4436-9B25-AEB77B7EAC90}" srcOrd="0" destOrd="0" presId="urn:microsoft.com/office/officeart/2008/layout/HorizontalMultiLevelHierarchy"/>
    <dgm:cxn modelId="{FCEB531D-19C1-4ED7-8176-C48E29583A42}" type="presParOf" srcId="{7E719B02-0BFD-42DE-906E-CF67E1D35F1C}" destId="{EB02D0DD-ED64-4A74-90C6-1EC2060EB414}" srcOrd="1" destOrd="0" presId="urn:microsoft.com/office/officeart/2008/layout/HorizontalMultiLevelHierarchy"/>
    <dgm:cxn modelId="{3AC6E046-0476-4F7B-8B3B-AF45494C2DA0}" type="presParOf" srcId="{EB02D0DD-ED64-4A74-90C6-1EC2060EB414}" destId="{8A50CA6C-3087-4F00-BADE-CE3B9515F19A}" srcOrd="0" destOrd="0" presId="urn:microsoft.com/office/officeart/2008/layout/HorizontalMultiLevelHierarchy"/>
    <dgm:cxn modelId="{5232BEEF-B1C4-46AD-8F05-1C99B58E9D72}" type="presParOf" srcId="{EB02D0DD-ED64-4A74-90C6-1EC2060EB414}" destId="{E594BAFC-77C0-4C14-B8C1-3803F1984667}" srcOrd="1" destOrd="0" presId="urn:microsoft.com/office/officeart/2008/layout/HorizontalMultiLevelHierarchy"/>
    <dgm:cxn modelId="{E834E938-03DC-4822-B400-5FC45AAEC768}" type="presParOf" srcId="{7E719B02-0BFD-42DE-906E-CF67E1D35F1C}" destId="{718A03AE-802C-43BC-BA96-C385354EB305}" srcOrd="2" destOrd="0" presId="urn:microsoft.com/office/officeart/2008/layout/HorizontalMultiLevelHierarchy"/>
    <dgm:cxn modelId="{C161D551-807B-48DA-9C7A-F2123AE1732D}" type="presParOf" srcId="{718A03AE-802C-43BC-BA96-C385354EB305}" destId="{4886B8A1-E197-4758-A210-5E9D48388D0D}" srcOrd="0" destOrd="0" presId="urn:microsoft.com/office/officeart/2008/layout/HorizontalMultiLevelHierarchy"/>
    <dgm:cxn modelId="{CE67B02C-2522-45DD-9A6A-AE03BAC83AA8}" type="presParOf" srcId="{7E719B02-0BFD-42DE-906E-CF67E1D35F1C}" destId="{7B8E5EDA-22E1-40CF-B454-CB0E54CC0652}" srcOrd="3" destOrd="0" presId="urn:microsoft.com/office/officeart/2008/layout/HorizontalMultiLevelHierarchy"/>
    <dgm:cxn modelId="{9AEE0CBA-DBDC-494C-9325-51F1E949AB35}" type="presParOf" srcId="{7B8E5EDA-22E1-40CF-B454-CB0E54CC0652}" destId="{E0BA8146-4806-4A60-A02B-42D549C103FF}" srcOrd="0" destOrd="0" presId="urn:microsoft.com/office/officeart/2008/layout/HorizontalMultiLevelHierarchy"/>
    <dgm:cxn modelId="{B77F41FD-9D83-4A8A-BC36-9638A8BC0BBC}" type="presParOf" srcId="{7B8E5EDA-22E1-40CF-B454-CB0E54CC0652}" destId="{79D8CD49-7E1B-418C-A963-256A7B2B022F}" srcOrd="1" destOrd="0" presId="urn:microsoft.com/office/officeart/2008/layout/HorizontalMultiLevelHierarchy"/>
    <dgm:cxn modelId="{7971C7CE-AE5A-48BD-9994-729CFCEF7661}" type="presParOf" srcId="{17F4D1AC-A5CB-48B4-97CD-DE87F02EC0BE}" destId="{672FDAC1-F316-429F-849B-FDC1597062C1}" srcOrd="2" destOrd="0" presId="urn:microsoft.com/office/officeart/2008/layout/HorizontalMultiLevelHierarchy"/>
    <dgm:cxn modelId="{003F7651-615D-46EF-85D9-3F4CD2054523}" type="presParOf" srcId="{672FDAC1-F316-429F-849B-FDC1597062C1}" destId="{2706495C-B201-432E-8411-50D9C7F748FF}" srcOrd="0" destOrd="0" presId="urn:microsoft.com/office/officeart/2008/layout/HorizontalMultiLevelHierarchy"/>
    <dgm:cxn modelId="{5108FD8B-DB1F-491C-864A-6FB1D99D7BB8}" type="presParOf" srcId="{17F4D1AC-A5CB-48B4-97CD-DE87F02EC0BE}" destId="{9C14FC9D-8D9A-4817-8464-86B785E3539B}" srcOrd="3" destOrd="0" presId="urn:microsoft.com/office/officeart/2008/layout/HorizontalMultiLevelHierarchy"/>
    <dgm:cxn modelId="{4C2DE125-40AE-4B6F-B1A7-FA64B9DBB4DE}" type="presParOf" srcId="{9C14FC9D-8D9A-4817-8464-86B785E3539B}" destId="{C5868128-DB55-4BB0-A39C-75185C8D360E}" srcOrd="0" destOrd="0" presId="urn:microsoft.com/office/officeart/2008/layout/HorizontalMultiLevelHierarchy"/>
    <dgm:cxn modelId="{B9146352-1690-43DC-B6B6-204DF200A73A}" type="presParOf" srcId="{9C14FC9D-8D9A-4817-8464-86B785E3539B}" destId="{0DC54C1C-8941-4BBC-A8BD-BDC5A81A6159}" srcOrd="1" destOrd="0" presId="urn:microsoft.com/office/officeart/2008/layout/HorizontalMultiLevelHierarchy"/>
    <dgm:cxn modelId="{F9F9BF39-AB27-462A-8A23-B9691B32681E}" type="presParOf" srcId="{0DC54C1C-8941-4BBC-A8BD-BDC5A81A6159}" destId="{CA1E0E2E-6361-4CB8-940E-3DC9EC5C88E9}" srcOrd="0" destOrd="0" presId="urn:microsoft.com/office/officeart/2008/layout/HorizontalMultiLevelHierarchy"/>
    <dgm:cxn modelId="{0EB72FB1-158A-4B31-BA66-22C4A30CF5D3}" type="presParOf" srcId="{CA1E0E2E-6361-4CB8-940E-3DC9EC5C88E9}" destId="{E1E5D3C0-FEA9-47CD-94E3-74D4D2CECC13}" srcOrd="0" destOrd="0" presId="urn:microsoft.com/office/officeart/2008/layout/HorizontalMultiLevelHierarchy"/>
    <dgm:cxn modelId="{596A118C-108E-4DB9-85A8-315939E3A3CA}" type="presParOf" srcId="{0DC54C1C-8941-4BBC-A8BD-BDC5A81A6159}" destId="{950AD579-5B29-4255-BF00-6F262F05ED6A}" srcOrd="1" destOrd="0" presId="urn:microsoft.com/office/officeart/2008/layout/HorizontalMultiLevelHierarchy"/>
    <dgm:cxn modelId="{FEAD43CB-13DA-414A-BC99-FE3D8A7844AD}" type="presParOf" srcId="{950AD579-5B29-4255-BF00-6F262F05ED6A}" destId="{9541AF10-73C4-46AA-BF22-595CEE8952F3}" srcOrd="0" destOrd="0" presId="urn:microsoft.com/office/officeart/2008/layout/HorizontalMultiLevelHierarchy"/>
    <dgm:cxn modelId="{24DDB5DD-2306-409C-B551-242C2D89B657}" type="presParOf" srcId="{950AD579-5B29-4255-BF00-6F262F05ED6A}" destId="{14EFAE8F-72AA-4206-AA67-90C5D4D0AB04}" srcOrd="1" destOrd="0" presId="urn:microsoft.com/office/officeart/2008/layout/HorizontalMultiLevelHierarchy"/>
    <dgm:cxn modelId="{8291A15A-DD7E-4BCE-88BF-D969032DF19D}" type="presParOf" srcId="{14EFAE8F-72AA-4206-AA67-90C5D4D0AB04}" destId="{05B3309D-1679-48B6-BC8E-02F334B16C88}" srcOrd="0" destOrd="0" presId="urn:microsoft.com/office/officeart/2008/layout/HorizontalMultiLevelHierarchy"/>
    <dgm:cxn modelId="{4F301A8F-C7F7-4FDA-9588-CD486984C603}" type="presParOf" srcId="{05B3309D-1679-48B6-BC8E-02F334B16C88}" destId="{85071BD0-4242-41E9-AD84-A3342241DD67}" srcOrd="0" destOrd="0" presId="urn:microsoft.com/office/officeart/2008/layout/HorizontalMultiLevelHierarchy"/>
    <dgm:cxn modelId="{61927C6B-20A4-42FB-9590-20328F6092AB}" type="presParOf" srcId="{14EFAE8F-72AA-4206-AA67-90C5D4D0AB04}" destId="{304A2E33-7880-4DC0-B40D-245357106B66}" srcOrd="1" destOrd="0" presId="urn:microsoft.com/office/officeart/2008/layout/HorizontalMultiLevelHierarchy"/>
    <dgm:cxn modelId="{6E0D180E-49DE-40A7-92A1-D14A64B6739D}" type="presParOf" srcId="{304A2E33-7880-4DC0-B40D-245357106B66}" destId="{6A9E2995-A1B1-4B1D-9290-9A5A125A0FA1}" srcOrd="0" destOrd="0" presId="urn:microsoft.com/office/officeart/2008/layout/HorizontalMultiLevelHierarchy"/>
    <dgm:cxn modelId="{60F1B6EE-E18D-4D47-A860-87CDBFB44C6D}" type="presParOf" srcId="{304A2E33-7880-4DC0-B40D-245357106B66}" destId="{1471C995-4917-4C10-907A-5D9C9313EED3}" srcOrd="1" destOrd="0" presId="urn:microsoft.com/office/officeart/2008/layout/HorizontalMultiLevelHierarchy"/>
    <dgm:cxn modelId="{51D45210-FB6E-4825-A0A0-2CE3DF1BB973}" type="presParOf" srcId="{0DC54C1C-8941-4BBC-A8BD-BDC5A81A6159}" destId="{5E734B01-CC21-4E5F-9EED-AC70499E9B18}" srcOrd="2" destOrd="0" presId="urn:microsoft.com/office/officeart/2008/layout/HorizontalMultiLevelHierarchy"/>
    <dgm:cxn modelId="{AF12A74F-B393-4612-B916-5C7B728A2B37}" type="presParOf" srcId="{5E734B01-CC21-4E5F-9EED-AC70499E9B18}" destId="{EF085EF1-5BF9-4F23-AA4C-2DB5429F07F4}" srcOrd="0" destOrd="0" presId="urn:microsoft.com/office/officeart/2008/layout/HorizontalMultiLevelHierarchy"/>
    <dgm:cxn modelId="{64C3B73B-25EE-4315-A5B9-58A157B0649E}" type="presParOf" srcId="{0DC54C1C-8941-4BBC-A8BD-BDC5A81A6159}" destId="{8057A385-DB03-4AB7-8E12-6D9E0EA593CE}" srcOrd="3" destOrd="0" presId="urn:microsoft.com/office/officeart/2008/layout/HorizontalMultiLevelHierarchy"/>
    <dgm:cxn modelId="{55CD65BB-C7A0-4B78-8147-EA16AA2DE1BB}" type="presParOf" srcId="{8057A385-DB03-4AB7-8E12-6D9E0EA593CE}" destId="{C5F5486E-3E75-4698-8410-ED5DD9E0016F}" srcOrd="0" destOrd="0" presId="urn:microsoft.com/office/officeart/2008/layout/HorizontalMultiLevelHierarchy"/>
    <dgm:cxn modelId="{0CE8A8A4-FAF7-413B-9FF0-2F0021F9319E}" type="presParOf" srcId="{8057A385-DB03-4AB7-8E12-6D9E0EA593CE}" destId="{B04E7AEF-2582-445B-9D87-276107040C9A}" srcOrd="1" destOrd="0" presId="urn:microsoft.com/office/officeart/2008/layout/HorizontalMultiLevelHierarchy"/>
    <dgm:cxn modelId="{B5BC6DCD-0414-482F-B736-00C20BEEFBE1}" type="presParOf" srcId="{B04E7AEF-2582-445B-9D87-276107040C9A}" destId="{F638E85B-6B07-4DB2-BE4E-B629B7CF32C3}" srcOrd="0" destOrd="0" presId="urn:microsoft.com/office/officeart/2008/layout/HorizontalMultiLevelHierarchy"/>
    <dgm:cxn modelId="{B83AF809-17D4-4AFA-B486-99EA5BA793C9}" type="presParOf" srcId="{F638E85B-6B07-4DB2-BE4E-B629B7CF32C3}" destId="{874D5B11-E02D-45B2-AC99-03160CF9833B}" srcOrd="0" destOrd="0" presId="urn:microsoft.com/office/officeart/2008/layout/HorizontalMultiLevelHierarchy"/>
    <dgm:cxn modelId="{2FA20E6E-195A-43AF-9A0E-9EF5AB72C6A6}" type="presParOf" srcId="{B04E7AEF-2582-445B-9D87-276107040C9A}" destId="{AC494288-A112-4F36-8699-D6F7054F15C0}" srcOrd="1" destOrd="0" presId="urn:microsoft.com/office/officeart/2008/layout/HorizontalMultiLevelHierarchy"/>
    <dgm:cxn modelId="{E638CD92-19E8-4AFB-990D-0BD57665EC34}" type="presParOf" srcId="{AC494288-A112-4F36-8699-D6F7054F15C0}" destId="{BB874FF1-8B48-4607-8BA6-1C2B36C89BAD}" srcOrd="0" destOrd="0" presId="urn:microsoft.com/office/officeart/2008/layout/HorizontalMultiLevelHierarchy"/>
    <dgm:cxn modelId="{2FC0972A-3493-4EA9-AC85-DB78E9FDA642}" type="presParOf" srcId="{AC494288-A112-4F36-8699-D6F7054F15C0}" destId="{1C19156A-8684-4DDE-B1EF-EF18EC6703D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CB6E38-C2FB-AC44-8845-BFA95E89CBF3}">
      <dsp:nvSpPr>
        <dsp:cNvPr id="0" name=""/>
        <dsp:cNvSpPr/>
      </dsp:nvSpPr>
      <dsp:spPr>
        <a:xfrm>
          <a:off x="0" y="5304751"/>
          <a:ext cx="1628400" cy="58049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13792" rIns="11581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Regular IR endings</a:t>
          </a:r>
        </a:p>
      </dsp:txBody>
      <dsp:txXfrm>
        <a:off x="0" y="5304751"/>
        <a:ext cx="1628400" cy="580496"/>
      </dsp:txXfrm>
    </dsp:sp>
    <dsp:sp modelId="{AA96F52F-99DE-5F4D-BE18-C9ADB2E5C08D}">
      <dsp:nvSpPr>
        <dsp:cNvPr id="0" name=""/>
        <dsp:cNvSpPr/>
      </dsp:nvSpPr>
      <dsp:spPr>
        <a:xfrm>
          <a:off x="1628400" y="5304751"/>
          <a:ext cx="4885203" cy="58049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7D6C26-8F8E-C144-B931-C2D05AB26466}">
      <dsp:nvSpPr>
        <dsp:cNvPr id="0" name=""/>
        <dsp:cNvSpPr/>
      </dsp:nvSpPr>
      <dsp:spPr>
        <a:xfrm rot="10800000">
          <a:off x="0" y="4420656"/>
          <a:ext cx="1628400" cy="580321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13792" rIns="11581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Regular ER endings</a:t>
          </a:r>
        </a:p>
      </dsp:txBody>
      <dsp:txXfrm rot="10800000">
        <a:off x="0" y="4420656"/>
        <a:ext cx="1628400" cy="377075"/>
      </dsp:txXfrm>
    </dsp:sp>
    <dsp:sp modelId="{BB682E95-54A9-764A-B247-AA2B304F80F0}">
      <dsp:nvSpPr>
        <dsp:cNvPr id="0" name=""/>
        <dsp:cNvSpPr/>
      </dsp:nvSpPr>
      <dsp:spPr>
        <a:xfrm rot="10800000">
          <a:off x="0" y="4420656"/>
          <a:ext cx="1628400" cy="8928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13792" rIns="11581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Regular ER endings</a:t>
          </a:r>
        </a:p>
      </dsp:txBody>
      <dsp:txXfrm rot="10800000">
        <a:off x="0" y="4420656"/>
        <a:ext cx="1628400" cy="377075"/>
      </dsp:txXfrm>
    </dsp:sp>
    <dsp:sp modelId="{9704D774-4A5D-884C-A292-043F7CD0FE08}">
      <dsp:nvSpPr>
        <dsp:cNvPr id="0" name=""/>
        <dsp:cNvSpPr/>
      </dsp:nvSpPr>
      <dsp:spPr>
        <a:xfrm>
          <a:off x="1628400" y="4420656"/>
          <a:ext cx="4885203" cy="58032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53E9AB-F248-BB4E-8B4C-18DA922BAAF4}">
      <dsp:nvSpPr>
        <dsp:cNvPr id="0" name=""/>
        <dsp:cNvSpPr/>
      </dsp:nvSpPr>
      <dsp:spPr>
        <a:xfrm rot="10800000">
          <a:off x="0" y="3536560"/>
          <a:ext cx="1628400" cy="58032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13792" rIns="11581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Regular AR endings</a:t>
          </a:r>
        </a:p>
      </dsp:txBody>
      <dsp:txXfrm rot="10800000">
        <a:off x="0" y="3536560"/>
        <a:ext cx="1628400" cy="377075"/>
      </dsp:txXfrm>
    </dsp:sp>
    <dsp:sp modelId="{EC15CEB3-6770-9944-9646-24F1C60E2B1B}">
      <dsp:nvSpPr>
        <dsp:cNvPr id="0" name=""/>
        <dsp:cNvSpPr/>
      </dsp:nvSpPr>
      <dsp:spPr>
        <a:xfrm rot="10800000">
          <a:off x="0" y="3536560"/>
          <a:ext cx="1628400" cy="8928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13792" rIns="115812" bIns="113792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Regular AR endings</a:t>
          </a:r>
        </a:p>
      </dsp:txBody>
      <dsp:txXfrm rot="10800000">
        <a:off x="0" y="3536560"/>
        <a:ext cx="1628400" cy="377075"/>
      </dsp:txXfrm>
    </dsp:sp>
    <dsp:sp modelId="{19CFE9DA-3F1A-7F45-A145-1EB9CA24AFBE}">
      <dsp:nvSpPr>
        <dsp:cNvPr id="0" name=""/>
        <dsp:cNvSpPr/>
      </dsp:nvSpPr>
      <dsp:spPr>
        <a:xfrm>
          <a:off x="1628400" y="3536560"/>
          <a:ext cx="4885203" cy="58032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E7FD1-01F4-7E4B-B99E-45C199D8107E}">
      <dsp:nvSpPr>
        <dsp:cNvPr id="0" name=""/>
        <dsp:cNvSpPr/>
      </dsp:nvSpPr>
      <dsp:spPr>
        <a:xfrm rot="10800000">
          <a:off x="0" y="2652464"/>
          <a:ext cx="1628400" cy="8928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70688" rIns="115812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Irregular verb</a:t>
          </a:r>
        </a:p>
      </dsp:txBody>
      <dsp:txXfrm rot="-10800000">
        <a:off x="0" y="2652464"/>
        <a:ext cx="1628400" cy="580321"/>
      </dsp:txXfrm>
    </dsp:sp>
    <dsp:sp modelId="{70673298-F234-4446-AA15-007AABE51287}">
      <dsp:nvSpPr>
        <dsp:cNvPr id="0" name=""/>
        <dsp:cNvSpPr/>
      </dsp:nvSpPr>
      <dsp:spPr>
        <a:xfrm>
          <a:off x="1628400" y="2652464"/>
          <a:ext cx="4885203" cy="58032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doesn’t follow the usual rules of conjugation</a:t>
          </a:r>
          <a:endParaRPr lang="en-US" sz="3600" kern="1200" dirty="0"/>
        </a:p>
      </dsp:txBody>
      <dsp:txXfrm>
        <a:off x="1628400" y="2652464"/>
        <a:ext cx="4885203" cy="580321"/>
      </dsp:txXfrm>
    </dsp:sp>
    <dsp:sp modelId="{5D600546-7348-7B45-8B2A-DEAACAC56C49}">
      <dsp:nvSpPr>
        <dsp:cNvPr id="0" name=""/>
        <dsp:cNvSpPr/>
      </dsp:nvSpPr>
      <dsp:spPr>
        <a:xfrm rot="10800000">
          <a:off x="0" y="1768369"/>
          <a:ext cx="1628400" cy="8928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70688" rIns="115812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Conjugate</a:t>
          </a:r>
        </a:p>
      </dsp:txBody>
      <dsp:txXfrm rot="-10800000">
        <a:off x="0" y="1768369"/>
        <a:ext cx="1628400" cy="580321"/>
      </dsp:txXfrm>
    </dsp:sp>
    <dsp:sp modelId="{7B87B050-71C4-8D4C-9E2E-AEEC6FD18CC0}">
      <dsp:nvSpPr>
        <dsp:cNvPr id="0" name=""/>
        <dsp:cNvSpPr/>
      </dsp:nvSpPr>
      <dsp:spPr>
        <a:xfrm>
          <a:off x="1628400" y="1768369"/>
          <a:ext cx="4885203" cy="580321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change the end of the verb to match the subject</a:t>
          </a:r>
          <a:endParaRPr lang="en-US" sz="3600" kern="1200" dirty="0"/>
        </a:p>
      </dsp:txBody>
      <dsp:txXfrm>
        <a:off x="1628400" y="1768369"/>
        <a:ext cx="4885203" cy="580321"/>
      </dsp:txXfrm>
    </dsp:sp>
    <dsp:sp modelId="{BA9AC0C3-1F29-AA45-978C-2751AD296146}">
      <dsp:nvSpPr>
        <dsp:cNvPr id="0" name=""/>
        <dsp:cNvSpPr/>
      </dsp:nvSpPr>
      <dsp:spPr>
        <a:xfrm rot="10800000">
          <a:off x="0" y="884273"/>
          <a:ext cx="1628400" cy="8928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9136" rIns="115812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Cognate</a:t>
          </a:r>
          <a:endParaRPr lang="en-US" sz="1300" kern="1200" dirty="0"/>
        </a:p>
      </dsp:txBody>
      <dsp:txXfrm rot="-10800000">
        <a:off x="0" y="884273"/>
        <a:ext cx="1628400" cy="580321"/>
      </dsp:txXfrm>
    </dsp:sp>
    <dsp:sp modelId="{2D827725-DD00-8245-A2EB-6D0C7BFCE6EC}">
      <dsp:nvSpPr>
        <dsp:cNvPr id="0" name=""/>
        <dsp:cNvSpPr/>
      </dsp:nvSpPr>
      <dsp:spPr>
        <a:xfrm>
          <a:off x="1628400" y="884273"/>
          <a:ext cx="4885203" cy="58032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 word that sounds similar in Spanish and English</a:t>
          </a:r>
        </a:p>
      </dsp:txBody>
      <dsp:txXfrm>
        <a:off x="1628400" y="884273"/>
        <a:ext cx="4885203" cy="580321"/>
      </dsp:txXfrm>
    </dsp:sp>
    <dsp:sp modelId="{15C16701-6591-D445-8076-90E7E0EDA58B}">
      <dsp:nvSpPr>
        <dsp:cNvPr id="0" name=""/>
        <dsp:cNvSpPr/>
      </dsp:nvSpPr>
      <dsp:spPr>
        <a:xfrm rot="10800000">
          <a:off x="0" y="178"/>
          <a:ext cx="1628400" cy="8928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9136" rIns="115812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Infinitive</a:t>
          </a:r>
        </a:p>
      </dsp:txBody>
      <dsp:txXfrm rot="-10800000">
        <a:off x="0" y="178"/>
        <a:ext cx="1628400" cy="580321"/>
      </dsp:txXfrm>
    </dsp:sp>
    <dsp:sp modelId="{02E8826B-1E1A-3742-ACB7-A6C429D0E7F4}">
      <dsp:nvSpPr>
        <dsp:cNvPr id="0" name=""/>
        <dsp:cNvSpPr/>
      </dsp:nvSpPr>
      <dsp:spPr>
        <a:xfrm>
          <a:off x="1628400" y="178"/>
          <a:ext cx="4885203" cy="58032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most basic form of a verb</a:t>
          </a:r>
        </a:p>
      </dsp:txBody>
      <dsp:txXfrm>
        <a:off x="1628400" y="178"/>
        <a:ext cx="4885203" cy="580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EFD9F-66B1-4A40-AF4B-8B204CD5EC55}">
      <dsp:nvSpPr>
        <dsp:cNvPr id="0" name=""/>
        <dsp:cNvSpPr/>
      </dsp:nvSpPr>
      <dsp:spPr>
        <a:xfrm>
          <a:off x="0" y="5053537"/>
          <a:ext cx="1628400" cy="82907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42240" rIns="115812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Subjunctive Mood</a:t>
          </a:r>
        </a:p>
      </dsp:txBody>
      <dsp:txXfrm>
        <a:off x="0" y="5053537"/>
        <a:ext cx="1628400" cy="829074"/>
      </dsp:txXfrm>
    </dsp:sp>
    <dsp:sp modelId="{5F5B5A48-19E5-3040-99B7-DDA1AB4FA8FC}">
      <dsp:nvSpPr>
        <dsp:cNvPr id="0" name=""/>
        <dsp:cNvSpPr/>
      </dsp:nvSpPr>
      <dsp:spPr>
        <a:xfrm>
          <a:off x="1628400" y="5053537"/>
          <a:ext cx="4885203" cy="8290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54000" rIns="99095" bIns="2540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Used to express an attitude or feeling toward the action of a verb.</a:t>
          </a:r>
        </a:p>
      </dsp:txBody>
      <dsp:txXfrm>
        <a:off x="1628400" y="5053537"/>
        <a:ext cx="4885203" cy="829074"/>
      </dsp:txXfrm>
    </dsp:sp>
    <dsp:sp modelId="{D1FE7FD1-01F4-7E4B-B99E-45C199D8107E}">
      <dsp:nvSpPr>
        <dsp:cNvPr id="0" name=""/>
        <dsp:cNvSpPr/>
      </dsp:nvSpPr>
      <dsp:spPr>
        <a:xfrm rot="10800000">
          <a:off x="0" y="3790856"/>
          <a:ext cx="16284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70688" rIns="115812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Imperative Mood</a:t>
          </a:r>
        </a:p>
      </dsp:txBody>
      <dsp:txXfrm rot="-10800000">
        <a:off x="0" y="3790856"/>
        <a:ext cx="1628400" cy="828826"/>
      </dsp:txXfrm>
    </dsp:sp>
    <dsp:sp modelId="{70673298-F234-4446-AA15-007AABE51287}">
      <dsp:nvSpPr>
        <dsp:cNvPr id="0" name=""/>
        <dsp:cNvSpPr/>
      </dsp:nvSpPr>
      <dsp:spPr>
        <a:xfrm>
          <a:off x="1628400" y="3790856"/>
          <a:ext cx="4885203" cy="82882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Used to give orders/commands</a:t>
          </a:r>
          <a:endParaRPr lang="en-US" sz="3600" kern="1200" dirty="0"/>
        </a:p>
      </dsp:txBody>
      <dsp:txXfrm>
        <a:off x="1628400" y="3790856"/>
        <a:ext cx="4885203" cy="828826"/>
      </dsp:txXfrm>
    </dsp:sp>
    <dsp:sp modelId="{5D600546-7348-7B45-8B2A-DEAACAC56C49}">
      <dsp:nvSpPr>
        <dsp:cNvPr id="0" name=""/>
        <dsp:cNvSpPr/>
      </dsp:nvSpPr>
      <dsp:spPr>
        <a:xfrm rot="10800000">
          <a:off x="0" y="2528175"/>
          <a:ext cx="16284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70688" rIns="115812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Indicative Mood</a:t>
          </a:r>
        </a:p>
      </dsp:txBody>
      <dsp:txXfrm rot="-10800000">
        <a:off x="0" y="2528175"/>
        <a:ext cx="1628400" cy="828826"/>
      </dsp:txXfrm>
    </dsp:sp>
    <dsp:sp modelId="{7B87B050-71C4-8D4C-9E2E-AEEC6FD18CC0}">
      <dsp:nvSpPr>
        <dsp:cNvPr id="0" name=""/>
        <dsp:cNvSpPr/>
      </dsp:nvSpPr>
      <dsp:spPr>
        <a:xfrm>
          <a:off x="1628400" y="2528175"/>
          <a:ext cx="4885203" cy="82882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Used to indicate facts</a:t>
          </a:r>
          <a:endParaRPr lang="en-US" sz="3600" kern="1200" dirty="0"/>
        </a:p>
      </dsp:txBody>
      <dsp:txXfrm>
        <a:off x="1628400" y="2528175"/>
        <a:ext cx="4885203" cy="828826"/>
      </dsp:txXfrm>
    </dsp:sp>
    <dsp:sp modelId="{BA9AC0C3-1F29-AA45-978C-2751AD296146}">
      <dsp:nvSpPr>
        <dsp:cNvPr id="0" name=""/>
        <dsp:cNvSpPr/>
      </dsp:nvSpPr>
      <dsp:spPr>
        <a:xfrm rot="10800000">
          <a:off x="0" y="1265494"/>
          <a:ext cx="16284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9136" rIns="115812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Tense</a:t>
          </a:r>
          <a:endParaRPr lang="en-US" sz="1300" kern="1200" dirty="0"/>
        </a:p>
      </dsp:txBody>
      <dsp:txXfrm rot="-10800000">
        <a:off x="0" y="1265494"/>
        <a:ext cx="1628400" cy="828826"/>
      </dsp:txXfrm>
    </dsp:sp>
    <dsp:sp modelId="{2D827725-DD00-8245-A2EB-6D0C7BFCE6EC}">
      <dsp:nvSpPr>
        <dsp:cNvPr id="0" name=""/>
        <dsp:cNvSpPr/>
      </dsp:nvSpPr>
      <dsp:spPr>
        <a:xfrm>
          <a:off x="1628400" y="1265494"/>
          <a:ext cx="4885203" cy="82882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When the action of the verb takes place</a:t>
          </a:r>
        </a:p>
      </dsp:txBody>
      <dsp:txXfrm>
        <a:off x="1628400" y="1265494"/>
        <a:ext cx="4885203" cy="828826"/>
      </dsp:txXfrm>
    </dsp:sp>
    <dsp:sp modelId="{15C16701-6591-D445-8076-90E7E0EDA58B}">
      <dsp:nvSpPr>
        <dsp:cNvPr id="0" name=""/>
        <dsp:cNvSpPr/>
      </dsp:nvSpPr>
      <dsp:spPr>
        <a:xfrm rot="10800000">
          <a:off x="0" y="2813"/>
          <a:ext cx="16284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5812" tIns="199136" rIns="115812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Mood</a:t>
          </a:r>
        </a:p>
      </dsp:txBody>
      <dsp:txXfrm rot="-10800000">
        <a:off x="0" y="2813"/>
        <a:ext cx="1628400" cy="828826"/>
      </dsp:txXfrm>
    </dsp:sp>
    <dsp:sp modelId="{02E8826B-1E1A-3742-ACB7-A6C429D0E7F4}">
      <dsp:nvSpPr>
        <dsp:cNvPr id="0" name=""/>
        <dsp:cNvSpPr/>
      </dsp:nvSpPr>
      <dsp:spPr>
        <a:xfrm>
          <a:off x="1628400" y="2813"/>
          <a:ext cx="4885203" cy="828826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95" tIns="228600" rIns="99095" bIns="2286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attitude of the speaker toward what he or she is saying.</a:t>
          </a:r>
        </a:p>
      </dsp:txBody>
      <dsp:txXfrm>
        <a:off x="1628400" y="2813"/>
        <a:ext cx="4885203" cy="828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5CD8E8-466F-4C1D-B9E5-60C778C9202D}">
      <dsp:nvSpPr>
        <dsp:cNvPr id="0" name=""/>
        <dsp:cNvSpPr/>
      </dsp:nvSpPr>
      <dsp:spPr>
        <a:xfrm>
          <a:off x="4438613" y="5121467"/>
          <a:ext cx="548355" cy="522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177" y="0"/>
              </a:lnTo>
              <a:lnTo>
                <a:pt x="274177" y="522442"/>
              </a:lnTo>
              <a:lnTo>
                <a:pt x="548355" y="52244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93856" y="5363754"/>
        <a:ext cx="37869" cy="37869"/>
      </dsp:txXfrm>
    </dsp:sp>
    <dsp:sp modelId="{BB561130-C66F-4007-B478-3C119835A8C4}">
      <dsp:nvSpPr>
        <dsp:cNvPr id="0" name=""/>
        <dsp:cNvSpPr/>
      </dsp:nvSpPr>
      <dsp:spPr>
        <a:xfrm>
          <a:off x="7728747" y="4553305"/>
          <a:ext cx="548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55" y="45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9215" y="4585316"/>
        <a:ext cx="27417" cy="27417"/>
      </dsp:txXfrm>
    </dsp:sp>
    <dsp:sp modelId="{57779D94-C39B-40C6-A936-F12135971BF5}">
      <dsp:nvSpPr>
        <dsp:cNvPr id="0" name=""/>
        <dsp:cNvSpPr/>
      </dsp:nvSpPr>
      <dsp:spPr>
        <a:xfrm>
          <a:off x="4438613" y="4599025"/>
          <a:ext cx="548355" cy="522442"/>
        </a:xfrm>
        <a:custGeom>
          <a:avLst/>
          <a:gdLst/>
          <a:ahLst/>
          <a:cxnLst/>
          <a:rect l="0" t="0" r="0" b="0"/>
          <a:pathLst>
            <a:path>
              <a:moveTo>
                <a:pt x="0" y="522442"/>
              </a:moveTo>
              <a:lnTo>
                <a:pt x="274177" y="522442"/>
              </a:lnTo>
              <a:lnTo>
                <a:pt x="274177" y="0"/>
              </a:lnTo>
              <a:lnTo>
                <a:pt x="548355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93856" y="4841311"/>
        <a:ext cx="37869" cy="37869"/>
      </dsp:txXfrm>
    </dsp:sp>
    <dsp:sp modelId="{EA327021-AB7D-41A5-ADD6-54615C369F60}">
      <dsp:nvSpPr>
        <dsp:cNvPr id="0" name=""/>
        <dsp:cNvSpPr/>
      </dsp:nvSpPr>
      <dsp:spPr>
        <a:xfrm>
          <a:off x="972363" y="3001605"/>
          <a:ext cx="724472" cy="2119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2236" y="0"/>
              </a:lnTo>
              <a:lnTo>
                <a:pt x="362236" y="2119862"/>
              </a:lnTo>
              <a:lnTo>
                <a:pt x="724472" y="211986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278593" y="4005530"/>
        <a:ext cx="112012" cy="112012"/>
      </dsp:txXfrm>
    </dsp:sp>
    <dsp:sp modelId="{3E2B6CA4-64D5-4C9B-A536-0F21F6DF7AE8}">
      <dsp:nvSpPr>
        <dsp:cNvPr id="0" name=""/>
        <dsp:cNvSpPr/>
      </dsp:nvSpPr>
      <dsp:spPr>
        <a:xfrm>
          <a:off x="4438613" y="3031697"/>
          <a:ext cx="548355" cy="522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177" y="0"/>
              </a:lnTo>
              <a:lnTo>
                <a:pt x="274177" y="522442"/>
              </a:lnTo>
              <a:lnTo>
                <a:pt x="548355" y="52244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93856" y="3273984"/>
        <a:ext cx="37869" cy="37869"/>
      </dsp:txXfrm>
    </dsp:sp>
    <dsp:sp modelId="{A98AB275-B647-4494-A931-D9B1FC53FBCB}">
      <dsp:nvSpPr>
        <dsp:cNvPr id="0" name=""/>
        <dsp:cNvSpPr/>
      </dsp:nvSpPr>
      <dsp:spPr>
        <a:xfrm>
          <a:off x="7728747" y="2463535"/>
          <a:ext cx="548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55" y="45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9215" y="2495546"/>
        <a:ext cx="27417" cy="27417"/>
      </dsp:txXfrm>
    </dsp:sp>
    <dsp:sp modelId="{F037B828-4074-4947-AD39-E533F8AFF3EC}">
      <dsp:nvSpPr>
        <dsp:cNvPr id="0" name=""/>
        <dsp:cNvSpPr/>
      </dsp:nvSpPr>
      <dsp:spPr>
        <a:xfrm>
          <a:off x="4438613" y="2509255"/>
          <a:ext cx="548355" cy="522442"/>
        </a:xfrm>
        <a:custGeom>
          <a:avLst/>
          <a:gdLst/>
          <a:ahLst/>
          <a:cxnLst/>
          <a:rect l="0" t="0" r="0" b="0"/>
          <a:pathLst>
            <a:path>
              <a:moveTo>
                <a:pt x="0" y="522442"/>
              </a:moveTo>
              <a:lnTo>
                <a:pt x="274177" y="522442"/>
              </a:lnTo>
              <a:lnTo>
                <a:pt x="274177" y="0"/>
              </a:lnTo>
              <a:lnTo>
                <a:pt x="548355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93856" y="2751542"/>
        <a:ext cx="37869" cy="37869"/>
      </dsp:txXfrm>
    </dsp:sp>
    <dsp:sp modelId="{D5402AD2-EEFE-442F-9ACD-9D9DD92D9FF6}">
      <dsp:nvSpPr>
        <dsp:cNvPr id="0" name=""/>
        <dsp:cNvSpPr/>
      </dsp:nvSpPr>
      <dsp:spPr>
        <a:xfrm>
          <a:off x="972363" y="2955885"/>
          <a:ext cx="724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2236" y="45720"/>
              </a:lnTo>
              <a:lnTo>
                <a:pt x="362236" y="75812"/>
              </a:lnTo>
              <a:lnTo>
                <a:pt x="724472" y="7581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316472" y="2983477"/>
        <a:ext cx="36254" cy="36254"/>
      </dsp:txXfrm>
    </dsp:sp>
    <dsp:sp modelId="{19B50CD5-926B-44E8-88E6-A9B6587BF039}">
      <dsp:nvSpPr>
        <dsp:cNvPr id="0" name=""/>
        <dsp:cNvSpPr/>
      </dsp:nvSpPr>
      <dsp:spPr>
        <a:xfrm>
          <a:off x="4438613" y="941928"/>
          <a:ext cx="548355" cy="522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4177" y="0"/>
              </a:lnTo>
              <a:lnTo>
                <a:pt x="274177" y="522442"/>
              </a:lnTo>
              <a:lnTo>
                <a:pt x="548355" y="522442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93856" y="1184214"/>
        <a:ext cx="37869" cy="37869"/>
      </dsp:txXfrm>
    </dsp:sp>
    <dsp:sp modelId="{ED21A8D4-E609-4E96-9288-5040CE34828B}">
      <dsp:nvSpPr>
        <dsp:cNvPr id="0" name=""/>
        <dsp:cNvSpPr/>
      </dsp:nvSpPr>
      <dsp:spPr>
        <a:xfrm>
          <a:off x="7728747" y="373766"/>
          <a:ext cx="5483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8355" y="45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989215" y="405777"/>
        <a:ext cx="27417" cy="27417"/>
      </dsp:txXfrm>
    </dsp:sp>
    <dsp:sp modelId="{C6796443-CD6F-4CB7-AB14-8E71A6E225B9}">
      <dsp:nvSpPr>
        <dsp:cNvPr id="0" name=""/>
        <dsp:cNvSpPr/>
      </dsp:nvSpPr>
      <dsp:spPr>
        <a:xfrm>
          <a:off x="4438613" y="419486"/>
          <a:ext cx="548355" cy="522442"/>
        </a:xfrm>
        <a:custGeom>
          <a:avLst/>
          <a:gdLst/>
          <a:ahLst/>
          <a:cxnLst/>
          <a:rect l="0" t="0" r="0" b="0"/>
          <a:pathLst>
            <a:path>
              <a:moveTo>
                <a:pt x="0" y="522442"/>
              </a:moveTo>
              <a:lnTo>
                <a:pt x="274177" y="522442"/>
              </a:lnTo>
              <a:lnTo>
                <a:pt x="274177" y="0"/>
              </a:lnTo>
              <a:lnTo>
                <a:pt x="548355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93856" y="661772"/>
        <a:ext cx="37869" cy="37869"/>
      </dsp:txXfrm>
    </dsp:sp>
    <dsp:sp modelId="{8A99B9FE-46DD-4BA8-9A75-37670CDFE235}">
      <dsp:nvSpPr>
        <dsp:cNvPr id="0" name=""/>
        <dsp:cNvSpPr/>
      </dsp:nvSpPr>
      <dsp:spPr>
        <a:xfrm>
          <a:off x="972363" y="941928"/>
          <a:ext cx="724472" cy="2059676"/>
        </a:xfrm>
        <a:custGeom>
          <a:avLst/>
          <a:gdLst/>
          <a:ahLst/>
          <a:cxnLst/>
          <a:rect l="0" t="0" r="0" b="0"/>
          <a:pathLst>
            <a:path>
              <a:moveTo>
                <a:pt x="0" y="2059676"/>
              </a:moveTo>
              <a:lnTo>
                <a:pt x="362236" y="2059676"/>
              </a:lnTo>
              <a:lnTo>
                <a:pt x="362236" y="0"/>
              </a:lnTo>
              <a:lnTo>
                <a:pt x="724472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280015" y="1917182"/>
        <a:ext cx="109168" cy="109168"/>
      </dsp:txXfrm>
    </dsp:sp>
    <dsp:sp modelId="{32AF5E55-E73F-4498-AFAF-55BBAC09E9F0}">
      <dsp:nvSpPr>
        <dsp:cNvPr id="0" name=""/>
        <dsp:cNvSpPr/>
      </dsp:nvSpPr>
      <dsp:spPr>
        <a:xfrm rot="16200000">
          <a:off x="-1645348" y="2583651"/>
          <a:ext cx="4399514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>
              <a:solidFill>
                <a:sysClr val="windowText" lastClr="000000"/>
              </a:solidFill>
            </a:rPr>
            <a:t>English</a:t>
          </a:r>
        </a:p>
      </dsp:txBody>
      <dsp:txXfrm>
        <a:off x="-1645348" y="2583651"/>
        <a:ext cx="4399514" cy="835907"/>
      </dsp:txXfrm>
    </dsp:sp>
    <dsp:sp modelId="{D35DAC2B-FBD9-4544-A377-C21A666A1A89}">
      <dsp:nvSpPr>
        <dsp:cNvPr id="0" name=""/>
        <dsp:cNvSpPr/>
      </dsp:nvSpPr>
      <dsp:spPr>
        <a:xfrm>
          <a:off x="1696836" y="523974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Indicative</a:t>
          </a:r>
        </a:p>
      </dsp:txBody>
      <dsp:txXfrm>
        <a:off x="1696836" y="523974"/>
        <a:ext cx="2741777" cy="835907"/>
      </dsp:txXfrm>
    </dsp:sp>
    <dsp:sp modelId="{AC0D701D-8B2D-4244-8401-EBAB79077534}">
      <dsp:nvSpPr>
        <dsp:cNvPr id="0" name=""/>
        <dsp:cNvSpPr/>
      </dsp:nvSpPr>
      <dsp:spPr>
        <a:xfrm>
          <a:off x="4986969" y="1532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Used to indicate the _____ of the verb/to indicate ______.</a:t>
          </a:r>
        </a:p>
      </dsp:txBody>
      <dsp:txXfrm>
        <a:off x="4986969" y="1532"/>
        <a:ext cx="2741777" cy="835907"/>
      </dsp:txXfrm>
    </dsp:sp>
    <dsp:sp modelId="{C055A3B8-3888-405A-8877-A01D6422417B}">
      <dsp:nvSpPr>
        <dsp:cNvPr id="0" name=""/>
        <dsp:cNvSpPr/>
      </dsp:nvSpPr>
      <dsp:spPr>
        <a:xfrm>
          <a:off x="8277102" y="215787"/>
          <a:ext cx="2741777" cy="4073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Examples</a:t>
          </a:r>
        </a:p>
      </dsp:txBody>
      <dsp:txXfrm>
        <a:off x="8277102" y="215787"/>
        <a:ext cx="2741777" cy="407396"/>
      </dsp:txXfrm>
    </dsp:sp>
    <dsp:sp modelId="{AB648604-AEB8-47EF-B7BF-ED8584499568}">
      <dsp:nvSpPr>
        <dsp:cNvPr id="0" name=""/>
        <dsp:cNvSpPr/>
      </dsp:nvSpPr>
      <dsp:spPr>
        <a:xfrm>
          <a:off x="4986969" y="1046416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Tenses? Yes/No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Eg.		</a:t>
          </a:r>
        </a:p>
      </dsp:txBody>
      <dsp:txXfrm>
        <a:off x="4986969" y="1046416"/>
        <a:ext cx="2741777" cy="835907"/>
      </dsp:txXfrm>
    </dsp:sp>
    <dsp:sp modelId="{BDA76722-373B-4679-B8A5-1B90771FF68B}">
      <dsp:nvSpPr>
        <dsp:cNvPr id="0" name=""/>
        <dsp:cNvSpPr/>
      </dsp:nvSpPr>
      <dsp:spPr>
        <a:xfrm>
          <a:off x="1696836" y="2613744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Imperative</a:t>
          </a:r>
        </a:p>
      </dsp:txBody>
      <dsp:txXfrm>
        <a:off x="1696836" y="2613744"/>
        <a:ext cx="2741777" cy="835907"/>
      </dsp:txXfrm>
    </dsp:sp>
    <dsp:sp modelId="{F3D1893D-1F75-422A-BCD1-6404075ADC4E}">
      <dsp:nvSpPr>
        <dsp:cNvPr id="0" name=""/>
        <dsp:cNvSpPr/>
      </dsp:nvSpPr>
      <dsp:spPr>
        <a:xfrm>
          <a:off x="4986969" y="2091301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Use to give _________.</a:t>
          </a:r>
        </a:p>
      </dsp:txBody>
      <dsp:txXfrm>
        <a:off x="4986969" y="2091301"/>
        <a:ext cx="2741777" cy="835907"/>
      </dsp:txXfrm>
    </dsp:sp>
    <dsp:sp modelId="{7BDDC41C-FDCE-4CC2-93BE-912C1E29FC9F}">
      <dsp:nvSpPr>
        <dsp:cNvPr id="0" name=""/>
        <dsp:cNvSpPr/>
      </dsp:nvSpPr>
      <dsp:spPr>
        <a:xfrm>
          <a:off x="8277102" y="2289980"/>
          <a:ext cx="2741777" cy="438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Examples</a:t>
          </a:r>
        </a:p>
      </dsp:txBody>
      <dsp:txXfrm>
        <a:off x="8277102" y="2289980"/>
        <a:ext cx="2741777" cy="438550"/>
      </dsp:txXfrm>
    </dsp:sp>
    <dsp:sp modelId="{3A1D7E3D-D48F-4EF1-BE2C-706FDF2601E1}">
      <dsp:nvSpPr>
        <dsp:cNvPr id="0" name=""/>
        <dsp:cNvSpPr/>
      </dsp:nvSpPr>
      <dsp:spPr>
        <a:xfrm>
          <a:off x="4986969" y="3136186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Tenses? Yes/No</a:t>
          </a:r>
        </a:p>
      </dsp:txBody>
      <dsp:txXfrm>
        <a:off x="4986969" y="3136186"/>
        <a:ext cx="2741777" cy="835907"/>
      </dsp:txXfrm>
    </dsp:sp>
    <dsp:sp modelId="{852E60EC-7EB2-4E2A-BA81-7862C0C45EBA}">
      <dsp:nvSpPr>
        <dsp:cNvPr id="0" name=""/>
        <dsp:cNvSpPr/>
      </dsp:nvSpPr>
      <dsp:spPr>
        <a:xfrm>
          <a:off x="1696836" y="4703513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Subjunctive</a:t>
          </a:r>
        </a:p>
      </dsp:txBody>
      <dsp:txXfrm>
        <a:off x="1696836" y="4703513"/>
        <a:ext cx="2741777" cy="835907"/>
      </dsp:txXfrm>
    </dsp:sp>
    <dsp:sp modelId="{1718BC94-1869-44BB-94AA-276E5D40C683}">
      <dsp:nvSpPr>
        <dsp:cNvPr id="0" name=""/>
        <dsp:cNvSpPr/>
      </dsp:nvSpPr>
      <dsp:spPr>
        <a:xfrm>
          <a:off x="4986969" y="4181071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Used to express an _______ or _______ toward the action of the verb.</a:t>
          </a:r>
        </a:p>
      </dsp:txBody>
      <dsp:txXfrm>
        <a:off x="4986969" y="4181071"/>
        <a:ext cx="2741777" cy="835907"/>
      </dsp:txXfrm>
    </dsp:sp>
    <dsp:sp modelId="{160FCCD6-428C-452B-A4FD-EE26BD2A3475}">
      <dsp:nvSpPr>
        <dsp:cNvPr id="0" name=""/>
        <dsp:cNvSpPr/>
      </dsp:nvSpPr>
      <dsp:spPr>
        <a:xfrm>
          <a:off x="8277102" y="4397859"/>
          <a:ext cx="2741777" cy="40233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Examples</a:t>
          </a:r>
        </a:p>
      </dsp:txBody>
      <dsp:txXfrm>
        <a:off x="8277102" y="4397859"/>
        <a:ext cx="2741777" cy="402330"/>
      </dsp:txXfrm>
    </dsp:sp>
    <dsp:sp modelId="{3048F7D4-E2AD-4BAE-A2E2-378DE84F13F1}">
      <dsp:nvSpPr>
        <dsp:cNvPr id="0" name=""/>
        <dsp:cNvSpPr/>
      </dsp:nvSpPr>
      <dsp:spPr>
        <a:xfrm>
          <a:off x="4986969" y="5225956"/>
          <a:ext cx="2741777" cy="8359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solidFill>
                <a:sysClr val="windowText" lastClr="000000"/>
              </a:solidFill>
            </a:rPr>
            <a:t>Tenses? Yes/No</a:t>
          </a:r>
        </a:p>
      </dsp:txBody>
      <dsp:txXfrm>
        <a:off x="4986969" y="5225956"/>
        <a:ext cx="2741777" cy="8359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8E85B-6B07-4DB2-BE4E-B629B7CF32C3}">
      <dsp:nvSpPr>
        <dsp:cNvPr id="0" name=""/>
        <dsp:cNvSpPr/>
      </dsp:nvSpPr>
      <dsp:spPr>
        <a:xfrm>
          <a:off x="7835136" y="4633082"/>
          <a:ext cx="5792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9214" y="45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10263" y="4664321"/>
        <a:ext cx="28960" cy="28960"/>
      </dsp:txXfrm>
    </dsp:sp>
    <dsp:sp modelId="{5E734B01-CC21-4E5F-9EED-AC70499E9B18}">
      <dsp:nvSpPr>
        <dsp:cNvPr id="0" name=""/>
        <dsp:cNvSpPr/>
      </dsp:nvSpPr>
      <dsp:spPr>
        <a:xfrm>
          <a:off x="4359848" y="4126958"/>
          <a:ext cx="579214" cy="551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607" y="0"/>
              </a:lnTo>
              <a:lnTo>
                <a:pt x="289607" y="551843"/>
              </a:lnTo>
              <a:lnTo>
                <a:pt x="579214" y="551843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29455" y="4382880"/>
        <a:ext cx="40000" cy="40000"/>
      </dsp:txXfrm>
    </dsp:sp>
    <dsp:sp modelId="{05B3309D-1679-48B6-BC8E-02F334B16C88}">
      <dsp:nvSpPr>
        <dsp:cNvPr id="0" name=""/>
        <dsp:cNvSpPr/>
      </dsp:nvSpPr>
      <dsp:spPr>
        <a:xfrm>
          <a:off x="7835136" y="3529395"/>
          <a:ext cx="57921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9214" y="4572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110263" y="3560635"/>
        <a:ext cx="28960" cy="28960"/>
      </dsp:txXfrm>
    </dsp:sp>
    <dsp:sp modelId="{CA1E0E2E-6361-4CB8-940E-3DC9EC5C88E9}">
      <dsp:nvSpPr>
        <dsp:cNvPr id="0" name=""/>
        <dsp:cNvSpPr/>
      </dsp:nvSpPr>
      <dsp:spPr>
        <a:xfrm>
          <a:off x="4359848" y="3575115"/>
          <a:ext cx="579214" cy="551843"/>
        </a:xfrm>
        <a:custGeom>
          <a:avLst/>
          <a:gdLst/>
          <a:ahLst/>
          <a:cxnLst/>
          <a:rect l="0" t="0" r="0" b="0"/>
          <a:pathLst>
            <a:path>
              <a:moveTo>
                <a:pt x="0" y="551843"/>
              </a:moveTo>
              <a:lnTo>
                <a:pt x="289607" y="551843"/>
              </a:lnTo>
              <a:lnTo>
                <a:pt x="289607" y="0"/>
              </a:lnTo>
              <a:lnTo>
                <a:pt x="579214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29455" y="3831036"/>
        <a:ext cx="40000" cy="40000"/>
      </dsp:txXfrm>
    </dsp:sp>
    <dsp:sp modelId="{672FDAC1-F316-429F-849B-FDC1597062C1}">
      <dsp:nvSpPr>
        <dsp:cNvPr id="0" name=""/>
        <dsp:cNvSpPr/>
      </dsp:nvSpPr>
      <dsp:spPr>
        <a:xfrm>
          <a:off x="884561" y="3023272"/>
          <a:ext cx="579214" cy="1103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607" y="0"/>
              </a:lnTo>
              <a:lnTo>
                <a:pt x="289607" y="1103686"/>
              </a:lnTo>
              <a:lnTo>
                <a:pt x="579214" y="1103686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3007" y="3543954"/>
        <a:ext cx="62322" cy="62322"/>
      </dsp:txXfrm>
    </dsp:sp>
    <dsp:sp modelId="{718A03AE-802C-43BC-BA96-C385354EB305}">
      <dsp:nvSpPr>
        <dsp:cNvPr id="0" name=""/>
        <dsp:cNvSpPr/>
      </dsp:nvSpPr>
      <dsp:spPr>
        <a:xfrm>
          <a:off x="4359848" y="1919586"/>
          <a:ext cx="579214" cy="551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607" y="0"/>
              </a:lnTo>
              <a:lnTo>
                <a:pt x="289607" y="551843"/>
              </a:lnTo>
              <a:lnTo>
                <a:pt x="579214" y="551843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29455" y="2175507"/>
        <a:ext cx="40000" cy="40000"/>
      </dsp:txXfrm>
    </dsp:sp>
    <dsp:sp modelId="{D7EB4091-79DF-4004-8A87-A0ADEDB23B9F}">
      <dsp:nvSpPr>
        <dsp:cNvPr id="0" name=""/>
        <dsp:cNvSpPr/>
      </dsp:nvSpPr>
      <dsp:spPr>
        <a:xfrm>
          <a:off x="4359848" y="1367742"/>
          <a:ext cx="579214" cy="551843"/>
        </a:xfrm>
        <a:custGeom>
          <a:avLst/>
          <a:gdLst/>
          <a:ahLst/>
          <a:cxnLst/>
          <a:rect l="0" t="0" r="0" b="0"/>
          <a:pathLst>
            <a:path>
              <a:moveTo>
                <a:pt x="0" y="551843"/>
              </a:moveTo>
              <a:lnTo>
                <a:pt x="289607" y="551843"/>
              </a:lnTo>
              <a:lnTo>
                <a:pt x="289607" y="0"/>
              </a:lnTo>
              <a:lnTo>
                <a:pt x="579214" y="0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629455" y="1623664"/>
        <a:ext cx="40000" cy="40000"/>
      </dsp:txXfrm>
    </dsp:sp>
    <dsp:sp modelId="{30958CFC-B5FB-4CF6-90E1-C11F0C0848F8}">
      <dsp:nvSpPr>
        <dsp:cNvPr id="0" name=""/>
        <dsp:cNvSpPr/>
      </dsp:nvSpPr>
      <dsp:spPr>
        <a:xfrm>
          <a:off x="884561" y="1919586"/>
          <a:ext cx="579214" cy="1103686"/>
        </a:xfrm>
        <a:custGeom>
          <a:avLst/>
          <a:gdLst/>
          <a:ahLst/>
          <a:cxnLst/>
          <a:rect l="0" t="0" r="0" b="0"/>
          <a:pathLst>
            <a:path>
              <a:moveTo>
                <a:pt x="0" y="1103686"/>
              </a:moveTo>
              <a:lnTo>
                <a:pt x="289607" y="1103686"/>
              </a:lnTo>
              <a:lnTo>
                <a:pt x="289607" y="0"/>
              </a:lnTo>
              <a:lnTo>
                <a:pt x="579214" y="0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143007" y="2440268"/>
        <a:ext cx="62322" cy="62322"/>
      </dsp:txXfrm>
    </dsp:sp>
    <dsp:sp modelId="{6D5F61A9-5FD4-4A8F-A126-37AEDFE3186B}">
      <dsp:nvSpPr>
        <dsp:cNvPr id="0" name=""/>
        <dsp:cNvSpPr/>
      </dsp:nvSpPr>
      <dsp:spPr>
        <a:xfrm rot="16200000">
          <a:off x="-1880463" y="2581797"/>
          <a:ext cx="4647100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800" kern="1200">
              <a:solidFill>
                <a:sysClr val="windowText" lastClr="000000"/>
              </a:solidFill>
            </a:rPr>
            <a:t>Spanish</a:t>
          </a:r>
        </a:p>
      </dsp:txBody>
      <dsp:txXfrm>
        <a:off x="-1880463" y="2581797"/>
        <a:ext cx="4647100" cy="882949"/>
      </dsp:txXfrm>
    </dsp:sp>
    <dsp:sp modelId="{AC48DDEB-088E-442B-BEFA-B9077DB7635D}">
      <dsp:nvSpPr>
        <dsp:cNvPr id="0" name=""/>
        <dsp:cNvSpPr/>
      </dsp:nvSpPr>
      <dsp:spPr>
        <a:xfrm>
          <a:off x="1463775" y="1478111"/>
          <a:ext cx="2896073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Indicative</a:t>
          </a:r>
        </a:p>
      </dsp:txBody>
      <dsp:txXfrm>
        <a:off x="1463775" y="1478111"/>
        <a:ext cx="2896073" cy="882949"/>
      </dsp:txXfrm>
    </dsp:sp>
    <dsp:sp modelId="{8A50CA6C-3087-4F00-BADE-CE3B9515F19A}">
      <dsp:nvSpPr>
        <dsp:cNvPr id="0" name=""/>
        <dsp:cNvSpPr/>
      </dsp:nvSpPr>
      <dsp:spPr>
        <a:xfrm>
          <a:off x="4939063" y="926268"/>
          <a:ext cx="2896073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Used to indicate the _____ of the verb/to indicate ______.</a:t>
          </a:r>
        </a:p>
      </dsp:txBody>
      <dsp:txXfrm>
        <a:off x="4939063" y="926268"/>
        <a:ext cx="2896073" cy="882949"/>
      </dsp:txXfrm>
    </dsp:sp>
    <dsp:sp modelId="{E0BA8146-4806-4A60-A02B-42D549C103FF}">
      <dsp:nvSpPr>
        <dsp:cNvPr id="0" name=""/>
        <dsp:cNvSpPr/>
      </dsp:nvSpPr>
      <dsp:spPr>
        <a:xfrm>
          <a:off x="4939063" y="2029954"/>
          <a:ext cx="2896073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Tenses? Yes/No</a:t>
          </a:r>
        </a:p>
      </dsp:txBody>
      <dsp:txXfrm>
        <a:off x="4939063" y="2029954"/>
        <a:ext cx="2896073" cy="882949"/>
      </dsp:txXfrm>
    </dsp:sp>
    <dsp:sp modelId="{C5868128-DB55-4BB0-A39C-75185C8D360E}">
      <dsp:nvSpPr>
        <dsp:cNvPr id="0" name=""/>
        <dsp:cNvSpPr/>
      </dsp:nvSpPr>
      <dsp:spPr>
        <a:xfrm>
          <a:off x="1463775" y="3685484"/>
          <a:ext cx="2896073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Subjunctive</a:t>
          </a:r>
        </a:p>
      </dsp:txBody>
      <dsp:txXfrm>
        <a:off x="1463775" y="3685484"/>
        <a:ext cx="2896073" cy="882949"/>
      </dsp:txXfrm>
    </dsp:sp>
    <dsp:sp modelId="{9541AF10-73C4-46AA-BF22-595CEE8952F3}">
      <dsp:nvSpPr>
        <dsp:cNvPr id="0" name=""/>
        <dsp:cNvSpPr/>
      </dsp:nvSpPr>
      <dsp:spPr>
        <a:xfrm>
          <a:off x="4939063" y="3133641"/>
          <a:ext cx="2896073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Used to express an _______ or _______ toward the action of the verb.</a:t>
          </a:r>
        </a:p>
      </dsp:txBody>
      <dsp:txXfrm>
        <a:off x="4939063" y="3133641"/>
        <a:ext cx="2896073" cy="882949"/>
      </dsp:txXfrm>
    </dsp:sp>
    <dsp:sp modelId="{6A9E2995-A1B1-4B1D-9290-9A5A125A0FA1}">
      <dsp:nvSpPr>
        <dsp:cNvPr id="0" name=""/>
        <dsp:cNvSpPr/>
      </dsp:nvSpPr>
      <dsp:spPr>
        <a:xfrm>
          <a:off x="8414350" y="3133641"/>
          <a:ext cx="2896073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*Used MUCH more frequently in Spanish than  in English</a:t>
          </a:r>
        </a:p>
      </dsp:txBody>
      <dsp:txXfrm>
        <a:off x="8414350" y="3133641"/>
        <a:ext cx="2896073" cy="882949"/>
      </dsp:txXfrm>
    </dsp:sp>
    <dsp:sp modelId="{C5F5486E-3E75-4698-8410-ED5DD9E0016F}">
      <dsp:nvSpPr>
        <dsp:cNvPr id="0" name=""/>
        <dsp:cNvSpPr/>
      </dsp:nvSpPr>
      <dsp:spPr>
        <a:xfrm>
          <a:off x="4939063" y="4237327"/>
          <a:ext cx="2896073" cy="88294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Tenses? Yes/No</a:t>
          </a:r>
        </a:p>
      </dsp:txBody>
      <dsp:txXfrm>
        <a:off x="4939063" y="4237327"/>
        <a:ext cx="2896073" cy="882949"/>
      </dsp:txXfrm>
    </dsp:sp>
    <dsp:sp modelId="{BB874FF1-8B48-4607-8BA6-1C2B36C89BAD}">
      <dsp:nvSpPr>
        <dsp:cNvPr id="0" name=""/>
        <dsp:cNvSpPr/>
      </dsp:nvSpPr>
      <dsp:spPr>
        <a:xfrm>
          <a:off x="8414350" y="4486332"/>
          <a:ext cx="2896073" cy="3849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solidFill>
                <a:sysClr val="windowText" lastClr="000000"/>
              </a:solidFill>
            </a:rPr>
            <a:t>4 Subjunctive tenses:</a:t>
          </a:r>
        </a:p>
      </dsp:txBody>
      <dsp:txXfrm>
        <a:off x="8414350" y="4486332"/>
        <a:ext cx="2896073" cy="384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8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80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91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1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8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0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3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5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DBEF-5B5E-C04C-9F2B-FEE96D322522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5DBD7-E00D-B746-AD38-945B6EDCB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745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4BDFC9-2D5C-1849-ACE4-CFAD9C97B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El </a:t>
            </a:r>
            <a:r>
              <a:rPr lang="en-US" b="1" dirty="0" err="1">
                <a:solidFill>
                  <a:schemeClr val="bg2"/>
                </a:solidFill>
              </a:rPr>
              <a:t>subjuntivo</a:t>
            </a: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0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F1DC-36C5-1D4C-BA58-308FC4EC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El </a:t>
            </a:r>
            <a:r>
              <a:rPr lang="en-US" dirty="0" err="1">
                <a:solidFill>
                  <a:srgbClr val="FFFFFF"/>
                </a:solidFill>
              </a:rPr>
              <a:t>glosario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8B1BEB-E467-4FB5-BD49-9A22CAC2B42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24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2F1DC-36C5-1D4C-BA58-308FC4EC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El </a:t>
            </a:r>
            <a:r>
              <a:rPr lang="en-US" dirty="0" err="1">
                <a:solidFill>
                  <a:srgbClr val="FFFFFF"/>
                </a:solidFill>
              </a:rPr>
              <a:t>glosario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88B1BEB-E467-4FB5-BD49-9A22CAC2B4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431808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632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313D893-4553-244F-B634-39FD91BAD2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0351990"/>
              </p:ext>
            </p:extLst>
          </p:nvPr>
        </p:nvGraphicFramePr>
        <p:xfrm>
          <a:off x="438516" y="384296"/>
          <a:ext cx="11331453" cy="6063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615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AF8443B-F7D8-664B-9647-AB6CC3D3B9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29095"/>
              </p:ext>
            </p:extLst>
          </p:nvPr>
        </p:nvGraphicFramePr>
        <p:xfrm>
          <a:off x="481379" y="471486"/>
          <a:ext cx="11312036" cy="6046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75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6CD67-B0CE-8941-A78D-77C4D67C1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Tense Subjunctive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79C98-F0DF-074E-8114-ABC8B9FFA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Rule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Conjugate the verb in the “YO” form of the PRESENT TENSE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Drop the “O” and add the opposite ending.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4A011F3-B043-0242-8D9F-040D48EA7E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076065"/>
              </p:ext>
            </p:extLst>
          </p:nvPr>
        </p:nvGraphicFramePr>
        <p:xfrm>
          <a:off x="1901371" y="3561037"/>
          <a:ext cx="3157518" cy="277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759">
                  <a:extLst>
                    <a:ext uri="{9D8B030D-6E8A-4147-A177-3AD203B41FA5}">
                      <a16:colId xmlns:a16="http://schemas.microsoft.com/office/drawing/2014/main" val="319586727"/>
                    </a:ext>
                  </a:extLst>
                </a:gridCol>
                <a:gridCol w="1578759">
                  <a:extLst>
                    <a:ext uri="{9D8B030D-6E8A-4147-A177-3AD203B41FA5}">
                      <a16:colId xmlns:a16="http://schemas.microsoft.com/office/drawing/2014/main" val="1646811929"/>
                    </a:ext>
                  </a:extLst>
                </a:gridCol>
              </a:tblGrid>
              <a:tr h="92389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emos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06999"/>
                  </a:ext>
                </a:extLst>
              </a:tr>
              <a:tr h="92389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es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éis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47502"/>
                  </a:ext>
                </a:extLst>
              </a:tr>
              <a:tr h="92389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en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744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EF368E-0568-EC4A-A117-0216FD618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741550"/>
              </p:ext>
            </p:extLst>
          </p:nvPr>
        </p:nvGraphicFramePr>
        <p:xfrm>
          <a:off x="6476010" y="3561037"/>
          <a:ext cx="3157518" cy="277167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78759">
                  <a:extLst>
                    <a:ext uri="{9D8B030D-6E8A-4147-A177-3AD203B41FA5}">
                      <a16:colId xmlns:a16="http://schemas.microsoft.com/office/drawing/2014/main" val="319586727"/>
                    </a:ext>
                  </a:extLst>
                </a:gridCol>
                <a:gridCol w="1578759">
                  <a:extLst>
                    <a:ext uri="{9D8B030D-6E8A-4147-A177-3AD203B41FA5}">
                      <a16:colId xmlns:a16="http://schemas.microsoft.com/office/drawing/2014/main" val="1646811929"/>
                    </a:ext>
                  </a:extLst>
                </a:gridCol>
              </a:tblGrid>
              <a:tr h="92389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amos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06999"/>
                  </a:ext>
                </a:extLst>
              </a:tr>
              <a:tr h="92389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áis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47502"/>
                  </a:ext>
                </a:extLst>
              </a:tr>
              <a:tr h="923893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7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293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525E2-A192-F548-ACB4-71833F5D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 Example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F2A1A8-4425-4342-98EB-A9EC48094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3033"/>
              </p:ext>
            </p:extLst>
          </p:nvPr>
        </p:nvGraphicFramePr>
        <p:xfrm>
          <a:off x="3447142" y="1898492"/>
          <a:ext cx="5297716" cy="387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8858">
                  <a:extLst>
                    <a:ext uri="{9D8B030D-6E8A-4147-A177-3AD203B41FA5}">
                      <a16:colId xmlns:a16="http://schemas.microsoft.com/office/drawing/2014/main" val="319586727"/>
                    </a:ext>
                  </a:extLst>
                </a:gridCol>
                <a:gridCol w="2648858">
                  <a:extLst>
                    <a:ext uri="{9D8B030D-6E8A-4147-A177-3AD203B41FA5}">
                      <a16:colId xmlns:a16="http://schemas.microsoft.com/office/drawing/2014/main" val="1646811929"/>
                    </a:ext>
                  </a:extLst>
                </a:gridCol>
              </a:tblGrid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hable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hablemos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06999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hables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habléis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47502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hable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hablen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7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53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46F2-9F4A-F340-B245-E4C369ED8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ER/IR Endings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B4254B1-D18D-3040-A99C-E5D4D593F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979792"/>
              </p:ext>
            </p:extLst>
          </p:nvPr>
        </p:nvGraphicFramePr>
        <p:xfrm>
          <a:off x="758368" y="1690688"/>
          <a:ext cx="5297716" cy="38729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48858">
                  <a:extLst>
                    <a:ext uri="{9D8B030D-6E8A-4147-A177-3AD203B41FA5}">
                      <a16:colId xmlns:a16="http://schemas.microsoft.com/office/drawing/2014/main" val="319586727"/>
                    </a:ext>
                  </a:extLst>
                </a:gridCol>
                <a:gridCol w="2648858">
                  <a:extLst>
                    <a:ext uri="{9D8B030D-6E8A-4147-A177-3AD203B41FA5}">
                      <a16:colId xmlns:a16="http://schemas.microsoft.com/office/drawing/2014/main" val="1646811929"/>
                    </a:ext>
                  </a:extLst>
                </a:gridCol>
              </a:tblGrid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coma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comamos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06999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comas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comáis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47502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coma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coman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7445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DA6DF2E-5255-8A49-9A7D-F2F2323EE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51040"/>
              </p:ext>
            </p:extLst>
          </p:nvPr>
        </p:nvGraphicFramePr>
        <p:xfrm>
          <a:off x="6286995" y="1690688"/>
          <a:ext cx="5297716" cy="387291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48858">
                  <a:extLst>
                    <a:ext uri="{9D8B030D-6E8A-4147-A177-3AD203B41FA5}">
                      <a16:colId xmlns:a16="http://schemas.microsoft.com/office/drawing/2014/main" val="319586727"/>
                    </a:ext>
                  </a:extLst>
                </a:gridCol>
                <a:gridCol w="2648858">
                  <a:extLst>
                    <a:ext uri="{9D8B030D-6E8A-4147-A177-3AD203B41FA5}">
                      <a16:colId xmlns:a16="http://schemas.microsoft.com/office/drawing/2014/main" val="1646811929"/>
                    </a:ext>
                  </a:extLst>
                </a:gridCol>
              </a:tblGrid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viva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vivamos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06999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vivas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viváis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47502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/>
                        <a:t>viva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vivan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7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1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8D07-01D5-AA48-879E-12170B412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3B3E1-6CD1-4D46-906B-C474B14FBF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verb is irregular in the present “YO” form, then ALL the conjugations will be irregular.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5ACDD6-E566-334A-A23D-A847F37BA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50390"/>
              </p:ext>
            </p:extLst>
          </p:nvPr>
        </p:nvGraphicFramePr>
        <p:xfrm>
          <a:off x="3447142" y="2753515"/>
          <a:ext cx="5297716" cy="38729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48858">
                  <a:extLst>
                    <a:ext uri="{9D8B030D-6E8A-4147-A177-3AD203B41FA5}">
                      <a16:colId xmlns:a16="http://schemas.microsoft.com/office/drawing/2014/main" val="319586727"/>
                    </a:ext>
                  </a:extLst>
                </a:gridCol>
                <a:gridCol w="2648858">
                  <a:extLst>
                    <a:ext uri="{9D8B030D-6E8A-4147-A177-3AD203B41FA5}">
                      <a16:colId xmlns:a16="http://schemas.microsoft.com/office/drawing/2014/main" val="1646811929"/>
                    </a:ext>
                  </a:extLst>
                </a:gridCol>
              </a:tblGrid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tenga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tengamos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6706999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tengas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tengáis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247502"/>
                  </a:ext>
                </a:extLst>
              </a:tr>
              <a:tr h="129097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tenga</a:t>
                      </a:r>
                      <a:endParaRPr lang="en-US" sz="4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/>
                        <a:t>tengan</a:t>
                      </a:r>
                      <a:endParaRPr lang="en-US" sz="4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74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68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307</Words>
  <Application>Microsoft Macintosh PowerPoint</Application>
  <PresentationFormat>Widescreen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El subjuntivo</vt:lpstr>
      <vt:lpstr>El glosario</vt:lpstr>
      <vt:lpstr>El glosario</vt:lpstr>
      <vt:lpstr>PowerPoint Presentation</vt:lpstr>
      <vt:lpstr>PowerPoint Presentation</vt:lpstr>
      <vt:lpstr>Present Tense Subjunctive</vt:lpstr>
      <vt:lpstr>AR Example</vt:lpstr>
      <vt:lpstr>ER/IR Endings</vt:lpstr>
      <vt:lpstr>Irregular Verbs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</dc:title>
  <dc:creator>Kelsey Early</dc:creator>
  <cp:lastModifiedBy>Kelsey Early</cp:lastModifiedBy>
  <cp:revision>4</cp:revision>
  <dcterms:created xsi:type="dcterms:W3CDTF">2020-02-03T18:07:21Z</dcterms:created>
  <dcterms:modified xsi:type="dcterms:W3CDTF">2020-02-03T18:50:49Z</dcterms:modified>
</cp:coreProperties>
</file>