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0" r:id="rId4"/>
    <p:sldId id="268" r:id="rId5"/>
    <p:sldId id="267" r:id="rId6"/>
    <p:sldId id="264" r:id="rId7"/>
    <p:sldId id="265" r:id="rId8"/>
    <p:sldId id="266" r:id="rId9"/>
    <p:sldId id="27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AB63-49F2-47DB-8C98-3F1306B48E9B}" type="datetimeFigureOut">
              <a:rPr lang="es-CO" smtClean="0"/>
              <a:t>7/02/2020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95087-3AE9-464B-8008-CB77256B77D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45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2841-9176-476B-8E8F-EC0C32279D4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ABD6-3403-4E2A-AF8C-1D633B194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48020"/>
              </p:ext>
            </p:extLst>
          </p:nvPr>
        </p:nvGraphicFramePr>
        <p:xfrm>
          <a:off x="76200" y="4618"/>
          <a:ext cx="8957310" cy="3496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6960">
                <a:tc>
                  <a:txBody>
                    <a:bodyPr/>
                    <a:lstStyle/>
                    <a:p>
                      <a:r>
                        <a:rPr lang="en-US" sz="1600" b="1" dirty="0"/>
                        <a:t>YO</a:t>
                      </a:r>
                    </a:p>
                    <a:p>
                      <a:r>
                        <a:rPr lang="en-US" sz="1600" b="1" dirty="0"/>
                        <a:t>(OBLIGATORIO)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PADRE/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HERMANO/</a:t>
                      </a:r>
                    </a:p>
                    <a:p>
                      <a:r>
                        <a:rPr lang="en-US" sz="1600" b="1" dirty="0"/>
                        <a:t>HERMANA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ABUELO/</a:t>
                      </a:r>
                    </a:p>
                    <a:p>
                      <a:r>
                        <a:rPr lang="en-US" sz="1600" b="1" dirty="0"/>
                        <a:t>ABUELA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PRIMO/</a:t>
                      </a:r>
                    </a:p>
                    <a:p>
                      <a:r>
                        <a:rPr lang="en-US" sz="1600" b="1" dirty="0"/>
                        <a:t>PRIMA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TÍO/TÍA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34">
                <a:tc>
                  <a:txBody>
                    <a:bodyPr/>
                    <a:lstStyle/>
                    <a:p>
                      <a:r>
                        <a:rPr lang="en-US" sz="1400" b="1" dirty="0"/>
                        <a:t>Describe</a:t>
                      </a:r>
                      <a:r>
                        <a:rPr lang="en-US" sz="1400" b="1" baseline="0" dirty="0"/>
                        <a:t> yourself</a:t>
                      </a:r>
                    </a:p>
                    <a:p>
                      <a:r>
                        <a:rPr lang="en-US" sz="1400" b="1" baseline="0" dirty="0"/>
                        <a:t>-use two different physical characteristics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physical 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physical 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physical 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physical 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physical characteristics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534">
                <a:tc>
                  <a:txBody>
                    <a:bodyPr/>
                    <a:lstStyle/>
                    <a:p>
                      <a:r>
                        <a:rPr lang="en-US" sz="1400" b="1" dirty="0"/>
                        <a:t>Describe</a:t>
                      </a:r>
                      <a:r>
                        <a:rPr lang="en-US" sz="1400" b="1" baseline="0" dirty="0"/>
                        <a:t> yourself</a:t>
                      </a:r>
                    </a:p>
                    <a:p>
                      <a:r>
                        <a:rPr lang="en-US" sz="1400" b="1" baseline="0" dirty="0"/>
                        <a:t>-use two different personality</a:t>
                      </a:r>
                    </a:p>
                    <a:p>
                      <a:r>
                        <a:rPr lang="en-US" sz="1400" b="1" baseline="0" dirty="0"/>
                        <a:t>characteristics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personality</a:t>
                      </a:r>
                    </a:p>
                    <a:p>
                      <a:r>
                        <a:rPr lang="en-US" sz="1400" baseline="0" dirty="0"/>
                        <a:t>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personality</a:t>
                      </a:r>
                    </a:p>
                    <a:p>
                      <a:r>
                        <a:rPr lang="en-US" sz="1400" baseline="0" dirty="0"/>
                        <a:t>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personality</a:t>
                      </a:r>
                    </a:p>
                    <a:p>
                      <a:r>
                        <a:rPr lang="en-US" sz="1400" baseline="0" dirty="0"/>
                        <a:t>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personality</a:t>
                      </a:r>
                    </a:p>
                    <a:p>
                      <a:r>
                        <a:rPr lang="en-US" sz="1400" baseline="0" dirty="0"/>
                        <a:t>characteristics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Describe</a:t>
                      </a:r>
                      <a:r>
                        <a:rPr lang="en-US" sz="1400" baseline="0" dirty="0"/>
                        <a:t> them</a:t>
                      </a:r>
                    </a:p>
                    <a:p>
                      <a:r>
                        <a:rPr lang="en-US" sz="1400" baseline="0" dirty="0"/>
                        <a:t>-use two different personality</a:t>
                      </a:r>
                    </a:p>
                    <a:p>
                      <a:r>
                        <a:rPr lang="en-US" sz="1400" baseline="0" dirty="0"/>
                        <a:t>characteristics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954">
                <a:tc>
                  <a:txBody>
                    <a:bodyPr/>
                    <a:lstStyle/>
                    <a:p>
                      <a:r>
                        <a:rPr lang="en-US" sz="1600" b="1" dirty="0"/>
                        <a:t>Say where you are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Say where he/she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Say where he/she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Say where he/she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Say where he/she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Say where he/she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dirty="0"/>
                        <a:t>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705600" y="3886200"/>
            <a:ext cx="2327910" cy="2785110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I can ask and talk about family members and their characteristics.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Times New Roman"/>
              </a:rPr>
              <a:t>What is your (family member) like?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Times New Roman"/>
              </a:rPr>
              <a:t>My (family member) is (physical characteristics) and (personality characteristics)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581400"/>
            <a:ext cx="6781800" cy="313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ea typeface="Calibri"/>
                <a:cs typeface="Times New Roman"/>
              </a:rPr>
              <a:t>You will </a:t>
            </a:r>
            <a:r>
              <a:rPr lang="en-US" sz="2800" b="1" u="sng" dirty="0">
                <a:ea typeface="Calibri"/>
                <a:cs typeface="Times New Roman"/>
              </a:rPr>
              <a:t>describe yourself </a:t>
            </a:r>
            <a:r>
              <a:rPr lang="en-US" sz="2800" dirty="0">
                <a:ea typeface="Calibri"/>
                <a:cs typeface="Times New Roman"/>
              </a:rPr>
              <a:t>and </a:t>
            </a:r>
            <a:r>
              <a:rPr lang="en-US" sz="2800" u="sng" dirty="0">
                <a:ea typeface="Calibri"/>
                <a:cs typeface="Times New Roman"/>
              </a:rPr>
              <a:t>one other </a:t>
            </a:r>
            <a:r>
              <a:rPr lang="en-US" sz="2800" dirty="0">
                <a:ea typeface="Calibri"/>
                <a:cs typeface="Times New Roman"/>
              </a:rPr>
              <a:t>family member from above.</a:t>
            </a:r>
          </a:p>
          <a:p>
            <a:pPr>
              <a:lnSpc>
                <a:spcPct val="107000"/>
              </a:lnSpc>
            </a:pPr>
            <a:r>
              <a:rPr lang="en-US" sz="2800" b="1" dirty="0">
                <a:ea typeface="Calibri"/>
                <a:cs typeface="Times New Roman"/>
              </a:rPr>
              <a:t>You present 2 people total. You choose the 2</a:t>
            </a:r>
            <a:r>
              <a:rPr lang="en-US" sz="2800" b="1" baseline="30000" dirty="0">
                <a:ea typeface="Calibri"/>
                <a:cs typeface="Times New Roman"/>
              </a:rPr>
              <a:t>nd</a:t>
            </a:r>
            <a:r>
              <a:rPr lang="en-US" sz="2800" b="1" dirty="0">
                <a:ea typeface="Calibri"/>
                <a:cs typeface="Times New Roman"/>
              </a:rPr>
              <a:t> person.</a:t>
            </a:r>
          </a:p>
          <a:p>
            <a:pPr>
              <a:lnSpc>
                <a:spcPct val="107000"/>
              </a:lnSpc>
            </a:pPr>
            <a:endParaRPr lang="en-US" sz="28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2800" b="1" dirty="0">
                <a:ea typeface="Calibri"/>
                <a:cs typeface="Times New Roman"/>
              </a:rPr>
              <a:t>Use </a:t>
            </a:r>
            <a:r>
              <a:rPr lang="en-US" sz="2800" b="1" u="sng" dirty="0">
                <a:ea typeface="Calibri"/>
                <a:cs typeface="Times New Roman"/>
              </a:rPr>
              <a:t>4</a:t>
            </a:r>
            <a:r>
              <a:rPr lang="en-US" sz="2800" b="1" dirty="0" smtClean="0">
                <a:ea typeface="Calibri"/>
                <a:cs typeface="Times New Roman"/>
              </a:rPr>
              <a:t> </a:t>
            </a:r>
            <a:r>
              <a:rPr lang="en-US" sz="2800" dirty="0">
                <a:ea typeface="Calibri"/>
                <a:cs typeface="Times New Roman"/>
              </a:rPr>
              <a:t>different adjectives</a:t>
            </a:r>
            <a:r>
              <a:rPr lang="en-US" sz="2800" dirty="0">
                <a:ea typeface="Calibri"/>
                <a:cs typeface="Times New Roman"/>
                <a:sym typeface="Wingdings" panose="05000000000000000000" pitchFamily="2" charset="2"/>
              </a:rPr>
              <a:t> </a:t>
            </a:r>
            <a:r>
              <a:rPr lang="en-US" sz="2800" b="1" dirty="0">
                <a:ea typeface="Calibri"/>
                <a:cs typeface="Times New Roman"/>
                <a:sym typeface="Wingdings" panose="05000000000000000000" pitchFamily="2" charset="2"/>
              </a:rPr>
              <a:t>DO NOT REPEAT</a:t>
            </a:r>
            <a:endParaRPr lang="en-US" sz="2800" b="1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6382269" y="710045"/>
            <a:ext cx="914400" cy="9144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4837314" y="710045"/>
            <a:ext cx="914400" cy="9144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3306214" y="710045"/>
            <a:ext cx="914400" cy="9144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1790700" y="710045"/>
            <a:ext cx="914400" cy="9144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381000" y="710045"/>
            <a:ext cx="914400" cy="9144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899343" y="710045"/>
            <a:ext cx="914400" cy="9144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1"/>
            <a:ext cx="9144000" cy="4495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1) You will ask me: </a:t>
            </a:r>
            <a:r>
              <a:rPr lang="en-US" dirty="0"/>
              <a:t>When is your birthday?</a:t>
            </a:r>
          </a:p>
          <a:p>
            <a:pPr marL="0" indent="0">
              <a:buNone/>
            </a:pPr>
            <a:r>
              <a:rPr lang="en-US" b="1" dirty="0"/>
              <a:t>2) </a:t>
            </a:r>
            <a:r>
              <a:rPr lang="en-US" u="sng" dirty="0"/>
              <a:t>I will answer and ask</a:t>
            </a:r>
            <a:r>
              <a:rPr lang="en-US" dirty="0"/>
              <a:t>: and you?</a:t>
            </a:r>
          </a:p>
          <a:p>
            <a:pPr marL="0" indent="0">
              <a:buNone/>
            </a:pPr>
            <a:r>
              <a:rPr lang="en-US" b="1" dirty="0"/>
              <a:t>3) You will answer: </a:t>
            </a:r>
            <a:r>
              <a:rPr lang="en-US" dirty="0"/>
              <a:t>My birthday is the [#] of [month].</a:t>
            </a:r>
          </a:p>
          <a:p>
            <a:pPr marL="0" indent="0">
              <a:buNone/>
            </a:pPr>
            <a:r>
              <a:rPr lang="en-US" b="1" dirty="0"/>
              <a:t>4) You will ask me: </a:t>
            </a:r>
            <a:r>
              <a:rPr lang="en-US" dirty="0"/>
              <a:t>How old are you?</a:t>
            </a:r>
          </a:p>
          <a:p>
            <a:pPr marL="0" indent="0">
              <a:buNone/>
            </a:pPr>
            <a:r>
              <a:rPr lang="en-US" b="1" dirty="0"/>
              <a:t>5) </a:t>
            </a:r>
            <a:r>
              <a:rPr lang="en-US" u="sng" dirty="0"/>
              <a:t>I will answer and ask</a:t>
            </a:r>
            <a:r>
              <a:rPr lang="en-US" dirty="0"/>
              <a:t>: and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b="1" i="1" dirty="0"/>
              <a:t>EL FIN</a:t>
            </a:r>
          </a:p>
        </p:txBody>
      </p:sp>
      <p:sp>
        <p:nvSpPr>
          <p:cNvPr id="5" name="Oval 4"/>
          <p:cNvSpPr/>
          <p:nvPr/>
        </p:nvSpPr>
        <p:spPr>
          <a:xfrm>
            <a:off x="3124200" y="3733800"/>
            <a:ext cx="2461260" cy="29127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/>
                <a:cs typeface="Times New Roman"/>
              </a:rPr>
              <a:t>I can ask who, what, when, where questions.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ea typeface="Calibri"/>
                <a:cs typeface="Times New Roman"/>
              </a:rPr>
              <a:t>You will ask and answer questions about birthdays and ages.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3810000"/>
            <a:ext cx="2461260" cy="291274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/>
                <a:cs typeface="Times New Roman"/>
              </a:rPr>
              <a:t>I can ask who, what, when, where questions.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effectLst/>
                <a:ea typeface="Calibri"/>
                <a:cs typeface="Times New Roman"/>
              </a:rPr>
              <a:t>You will ask and answer questions about birthdays and ages.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7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34200" y="4412615"/>
            <a:ext cx="2051685" cy="244538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MinionPro-Regular"/>
              </a:rPr>
              <a:t>I can ask and say someone’s nationality.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MinionPro-Regular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effectLst/>
                <a:ea typeface="Calibri"/>
                <a:cs typeface="MinionPro-Regular"/>
              </a:rPr>
              <a:t>From where is _______?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effectLst/>
                <a:ea typeface="Calibri"/>
                <a:cs typeface="MinionPro-Regular"/>
              </a:rPr>
              <a:t> 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effectLst/>
                <a:ea typeface="Calibri"/>
                <a:cs typeface="MinionPro-Regular"/>
              </a:rPr>
              <a:t>_____ is from France.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effectLst/>
                <a:ea typeface="Calibri"/>
                <a:cs typeface="MinionPro-Regular"/>
              </a:rPr>
              <a:t>He is French.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89669"/>
              </p:ext>
            </p:extLst>
          </p:nvPr>
        </p:nvGraphicFramePr>
        <p:xfrm>
          <a:off x="20782" y="0"/>
          <a:ext cx="9144000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1" dirty="0"/>
                        <a:t>Luisa </a:t>
                      </a:r>
                      <a:r>
                        <a:rPr lang="en-US" sz="2000" b="1" dirty="0" smtClean="0"/>
                        <a:t>(Ecuador)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Leonor  (PR)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Sofia </a:t>
                      </a:r>
                      <a:r>
                        <a:rPr lang="en-US" sz="2000" b="1" dirty="0" smtClean="0"/>
                        <a:t>(Canada)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Miguel </a:t>
                      </a:r>
                      <a:r>
                        <a:rPr lang="en-US" sz="2000" b="1" dirty="0" smtClean="0"/>
                        <a:t>(Italy)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Rafa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smtClean="0"/>
                        <a:t>Mexico)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Where is ______</a:t>
                      </a:r>
                      <a:r>
                        <a:rPr lang="en-US" baseline="0" dirty="0"/>
                        <a:t> from?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is ______</a:t>
                      </a:r>
                      <a:r>
                        <a:rPr lang="en-US" baseline="0" dirty="0"/>
                        <a:t> from?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is ______</a:t>
                      </a:r>
                      <a:r>
                        <a:rPr lang="en-US" baseline="0" dirty="0"/>
                        <a:t> from?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is ______</a:t>
                      </a:r>
                      <a:r>
                        <a:rPr lang="en-US" baseline="0" dirty="0"/>
                        <a:t> from?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is ______</a:t>
                      </a:r>
                      <a:r>
                        <a:rPr lang="en-US" baseline="0" dirty="0"/>
                        <a:t> from?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_____ is from 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_____ is from 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_____ is from 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_____ is from 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_____ is from _____.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She is __________.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is __________.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is __________.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is __________.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 is __________.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7" name="Picture 3" descr="C:\Users\hayese\AppData\Local\Microsoft\Windows\Temporary Internet Files\Content.IE5\JSF0LSGK\1200px-Flag_of_Puerto_Rico_%281952-1995%2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1744134" cy="11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yese\AppData\Local\Microsoft\Windows\Temporary Internet Files\Content.IE5\JSF0LSGK\1280px-Flag_of_Mexico_(1916-1934)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48" y="685800"/>
            <a:ext cx="1835650" cy="11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82" y="4488258"/>
            <a:ext cx="6788727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dirty="0">
                <a:ea typeface="Calibri"/>
                <a:cs typeface="MinionPro-Regular"/>
              </a:rPr>
              <a:t>I will point to </a:t>
            </a:r>
            <a:r>
              <a:rPr lang="en-US" sz="2800" b="1" u="sng" dirty="0">
                <a:ea typeface="Calibri"/>
                <a:cs typeface="MinionPro-Regular"/>
              </a:rPr>
              <a:t>one name. </a:t>
            </a:r>
          </a:p>
          <a:p>
            <a:pPr>
              <a:lnSpc>
                <a:spcPct val="107000"/>
              </a:lnSpc>
            </a:pPr>
            <a:r>
              <a:rPr lang="en-US" sz="2800" b="1" u="sng" dirty="0">
                <a:ea typeface="Calibri"/>
                <a:cs typeface="MinionPro-Regular"/>
              </a:rPr>
              <a:t>You will say 3 things: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ea typeface="Calibri"/>
                <a:cs typeface="Times New Roman"/>
              </a:rPr>
              <a:t>You will 1. ask “Where is [name] from?”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ea typeface="Calibri"/>
                <a:cs typeface="Times New Roman"/>
              </a:rPr>
              <a:t>You will 2. answer “[name] is from [country].”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ea typeface="Calibri"/>
                <a:cs typeface="Times New Roman"/>
              </a:rPr>
              <a:t>You will 3. say “[name] is [nationality].”</a:t>
            </a:r>
          </a:p>
        </p:txBody>
      </p:sp>
      <p:pic>
        <p:nvPicPr>
          <p:cNvPr id="9" name="Picture 4" descr="Image result for ecuador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1" y="685800"/>
            <a:ext cx="1666880" cy="111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682" y="841238"/>
            <a:ext cx="1600200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455" y="685800"/>
            <a:ext cx="1650880" cy="11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2087"/>
              </p:ext>
            </p:extLst>
          </p:nvPr>
        </p:nvGraphicFramePr>
        <p:xfrm>
          <a:off x="-14111" y="381000"/>
          <a:ext cx="9144000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557">
                <a:tc>
                  <a:txBody>
                    <a:bodyPr/>
                    <a:lstStyle/>
                    <a:p>
                      <a:r>
                        <a:rPr lang="en-US" sz="2400" b="1" dirty="0"/>
                        <a:t>Luisa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Miguel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Rafa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444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1" name="Picture 3" descr="C:\Users\hayese\AppData\Local\Microsoft\Windows\Temporary Internet Files\Content.IE5\LR3633UT\1469174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2176"/>
            <a:ext cx="1394009" cy="15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yese\AppData\Local\Microsoft\Windows\Temporary Internet Files\Content.IE5\8MP3V01S\House_Silhouette_(black)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23220"/>
            <a:ext cx="1569868" cy="147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ayese\AppData\Local\Microsoft\Windows\Temporary Internet Files\Content.IE5\JSF0LSGK\father-and-son-silhouet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11534"/>
            <a:ext cx="1242150" cy="17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867399" y="1997755"/>
            <a:ext cx="544875" cy="8390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2600" y="1371600"/>
            <a:ext cx="457200" cy="626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hayese\AppData\Local\Microsoft\Windows\Temporary Internet Files\Content.IE5\LR3633UT\Koffer-linear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18724"/>
            <a:ext cx="1514278" cy="15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yese\AppData\Local\Microsoft\Windows\Temporary Internet Files\Content.IE5\JSF0LSGK\cahier-spiral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5926"/>
            <a:ext cx="1648125" cy="15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781800" y="4038600"/>
            <a:ext cx="2125980" cy="2434590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MinionPro-Regular"/>
              </a:rPr>
              <a:t>I can express ownership.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Calibri"/>
                <a:cs typeface="MinionPro-Regular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MinionPro-Regular"/>
              </a:rPr>
              <a:t>Look at a picture.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MinionPro-Regular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MinionPro-Regular"/>
              </a:rPr>
              <a:t>The book is his.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MinionPro-Regular"/>
              </a:rPr>
              <a:t>The backpack is Ana’s.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MinionPro-Regular"/>
              </a:rPr>
              <a:t>It is my house.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05874"/>
            <a:ext cx="6248400" cy="195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ea typeface="Calibri"/>
                <a:cs typeface="MinionPro-Regular"/>
              </a:rPr>
              <a:t>I will ask you “Whose </a:t>
            </a:r>
            <a:r>
              <a:rPr lang="en-US" sz="2400" dirty="0">
                <a:ea typeface="Calibri"/>
                <a:cs typeface="Times New Roman"/>
              </a:rPr>
              <a:t>[object] </a:t>
            </a:r>
            <a:r>
              <a:rPr lang="en-US" sz="2400" dirty="0">
                <a:ea typeface="Calibri"/>
                <a:cs typeface="MinionPro-Regular"/>
              </a:rPr>
              <a:t>is it?”</a:t>
            </a:r>
          </a:p>
          <a:p>
            <a:pPr>
              <a:lnSpc>
                <a:spcPct val="107000"/>
              </a:lnSpc>
            </a:pP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ea typeface="Calibri"/>
                <a:cs typeface="Times New Roman"/>
              </a:rPr>
              <a:t>You will say: </a:t>
            </a:r>
            <a:r>
              <a:rPr lang="en-US" sz="2400" dirty="0">
                <a:ea typeface="Calibri"/>
                <a:cs typeface="Times New Roman"/>
              </a:rPr>
              <a:t>“It is [name]’s [object]”.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ea typeface="Calibri"/>
                <a:cs typeface="Times New Roman"/>
              </a:rPr>
              <a:t>You will say: </a:t>
            </a:r>
            <a:r>
              <a:rPr lang="en-US" sz="2400" dirty="0">
                <a:ea typeface="Calibri"/>
                <a:cs typeface="Times New Roman"/>
              </a:rPr>
              <a:t>“It is his/her [object]”.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hora es?</a:t>
            </a:r>
            <a:endParaRPr lang="es-CO" dirty="0"/>
          </a:p>
        </p:txBody>
      </p:sp>
      <p:pic>
        <p:nvPicPr>
          <p:cNvPr id="2050" name="Picture 2" descr="Image result for reloj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81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961789"/>
            <a:ext cx="2143125" cy="2143125"/>
          </a:xfrm>
          <a:prstGeom prst="rect">
            <a:avLst/>
          </a:prstGeom>
        </p:spPr>
      </p:pic>
      <p:pic>
        <p:nvPicPr>
          <p:cNvPr id="2052" name="Picture 4" descr="Image result for analog clock 2: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71625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alog clock 1: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1789"/>
            <a:ext cx="2189405" cy="21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83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¿Cuántos libros hay?</a:t>
            </a:r>
            <a:endParaRPr lang="es-CO" dirty="0"/>
          </a:p>
        </p:txBody>
      </p:sp>
      <p:pic>
        <p:nvPicPr>
          <p:cNvPr id="1026" name="Picture 2" descr="Image result for libr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038600" cy="36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819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s-CO" dirty="0"/>
          </a:p>
        </p:txBody>
      </p:sp>
      <p:pic>
        <p:nvPicPr>
          <p:cNvPr id="1028" name="Picture 4" descr="Image result for lib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07" y="1195424"/>
            <a:ext cx="3295157" cy="19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s-CO" dirty="0"/>
          </a:p>
        </p:txBody>
      </p:sp>
      <p:pic>
        <p:nvPicPr>
          <p:cNvPr id="1030" name="Picture 6" descr="Image result for lib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29610"/>
            <a:ext cx="4467593" cy="25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8496" y="5828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5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2977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0"/>
            <a:ext cx="1905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yese\AppData\Local\Microsoft\Windows\Temporary Internet Files\Content.IE5\SNFROOK3\16902-illustration-of-a-glob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9" y="533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077" y="5458276"/>
            <a:ext cx="67600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2400" dirty="0" smtClean="0"/>
              <a:t>I </a:t>
            </a:r>
            <a:r>
              <a:rPr lang="es-AR" sz="2400" dirty="0" err="1" smtClean="0"/>
              <a:t>will</a:t>
            </a:r>
            <a:r>
              <a:rPr lang="es-AR" sz="2400" dirty="0" smtClean="0"/>
              <a:t> </a:t>
            </a:r>
            <a:r>
              <a:rPr lang="es-AR" sz="2400" dirty="0" err="1" smtClean="0"/>
              <a:t>ask</a:t>
            </a:r>
            <a:r>
              <a:rPr lang="es-AR" sz="2400" dirty="0" smtClean="0"/>
              <a:t> </a:t>
            </a:r>
            <a:r>
              <a:rPr lang="es-AR" sz="2400" dirty="0" err="1" smtClean="0"/>
              <a:t>you</a:t>
            </a:r>
            <a:r>
              <a:rPr lang="es-AR" sz="2400" dirty="0" smtClean="0"/>
              <a:t> </a:t>
            </a:r>
            <a:r>
              <a:rPr lang="es-AR" sz="2400" dirty="0" err="1" smtClean="0"/>
              <a:t>what</a:t>
            </a:r>
            <a:r>
              <a:rPr lang="es-AR" sz="2400" dirty="0" smtClean="0"/>
              <a:t> </a:t>
            </a:r>
            <a:r>
              <a:rPr lang="es-AR" sz="2400" dirty="0" err="1" smtClean="0"/>
              <a:t>you</a:t>
            </a:r>
            <a:r>
              <a:rPr lang="es-AR" sz="2400" dirty="0" smtClean="0"/>
              <a:t> </a:t>
            </a:r>
            <a:r>
              <a:rPr lang="es-AR" sz="2400" dirty="0" err="1" smtClean="0"/>
              <a:t>like</a:t>
            </a:r>
            <a:r>
              <a:rPr lang="es-AR" sz="2400" dirty="0" smtClean="0"/>
              <a:t> to do and </a:t>
            </a:r>
            <a:r>
              <a:rPr lang="es-AR" sz="2400" dirty="0" err="1" smtClean="0"/>
              <a:t>what</a:t>
            </a:r>
            <a:r>
              <a:rPr lang="es-AR" sz="2400" dirty="0" smtClean="0"/>
              <a:t> </a:t>
            </a:r>
            <a:r>
              <a:rPr lang="es-AR" sz="2400" dirty="0" err="1" smtClean="0"/>
              <a:t>you</a:t>
            </a:r>
            <a:r>
              <a:rPr lang="es-AR" sz="2400" dirty="0" smtClean="0"/>
              <a:t> </a:t>
            </a:r>
            <a:r>
              <a:rPr lang="es-AR" sz="2400" dirty="0" err="1" smtClean="0"/>
              <a:t>don’t</a:t>
            </a:r>
            <a:r>
              <a:rPr lang="es-AR" sz="2400" dirty="0" smtClean="0"/>
              <a:t> </a:t>
            </a:r>
            <a:r>
              <a:rPr lang="es-AR" sz="2400" dirty="0" err="1" smtClean="0"/>
              <a:t>like</a:t>
            </a:r>
            <a:r>
              <a:rPr lang="es-AR" sz="2400" dirty="0" smtClean="0"/>
              <a:t> to do. </a:t>
            </a:r>
            <a:r>
              <a:rPr lang="es-AR" sz="2400" dirty="0" err="1" smtClean="0"/>
              <a:t>Both</a:t>
            </a:r>
            <a:r>
              <a:rPr lang="es-AR" sz="2400" dirty="0" smtClean="0"/>
              <a:t> </a:t>
            </a:r>
            <a:r>
              <a:rPr lang="es-AR" sz="2400" dirty="0" err="1" smtClean="0"/>
              <a:t>activities</a:t>
            </a:r>
            <a:r>
              <a:rPr lang="es-AR" sz="2400" dirty="0" smtClean="0"/>
              <a:t> </a:t>
            </a:r>
            <a:r>
              <a:rPr lang="es-AR" sz="2400" dirty="0" err="1" smtClean="0"/>
              <a:t>must</a:t>
            </a:r>
            <a:r>
              <a:rPr lang="es-AR" sz="2400" dirty="0" smtClean="0"/>
              <a:t> be </a:t>
            </a:r>
            <a:r>
              <a:rPr lang="es-AR" sz="2400" dirty="0" err="1" smtClean="0"/>
              <a:t>based</a:t>
            </a:r>
            <a:r>
              <a:rPr lang="es-AR" sz="2400" dirty="0" smtClean="0"/>
              <a:t> </a:t>
            </a:r>
            <a:r>
              <a:rPr lang="es-AR" sz="2400" dirty="0" err="1" smtClean="0"/>
              <a:t>on</a:t>
            </a:r>
            <a:r>
              <a:rPr lang="es-AR" sz="2400" dirty="0" smtClean="0"/>
              <a:t> 2 </a:t>
            </a:r>
            <a:r>
              <a:rPr lang="es-AR" sz="2400" dirty="0" err="1" smtClean="0"/>
              <a:t>different</a:t>
            </a:r>
            <a:r>
              <a:rPr lang="es-AR" sz="2400" dirty="0" smtClean="0"/>
              <a:t> </a:t>
            </a:r>
            <a:r>
              <a:rPr lang="es-AR" sz="2400" dirty="0" err="1" smtClean="0"/>
              <a:t>images</a:t>
            </a:r>
            <a:r>
              <a:rPr lang="es-AR" sz="2400" dirty="0" smtClean="0"/>
              <a:t> </a:t>
            </a:r>
            <a:r>
              <a:rPr lang="es-AR" sz="2400" dirty="0" err="1" smtClean="0"/>
              <a:t>from</a:t>
            </a:r>
            <a:r>
              <a:rPr lang="es-AR" sz="2400" dirty="0" smtClean="0"/>
              <a:t> </a:t>
            </a:r>
            <a:r>
              <a:rPr lang="es-AR" sz="2400" dirty="0" err="1" smtClean="0"/>
              <a:t>this</a:t>
            </a:r>
            <a:r>
              <a:rPr lang="es-AR" sz="2400" dirty="0" smtClean="0"/>
              <a:t> page.</a:t>
            </a:r>
            <a:endParaRPr lang="en-US" sz="2400" dirty="0"/>
          </a:p>
        </p:txBody>
      </p:sp>
      <p:pic>
        <p:nvPicPr>
          <p:cNvPr id="1029" name="Picture 5" descr="C:\Users\hayese\AppData\Local\Microsoft\Windows\Temporary Internet Files\Content.IE5\VB9XSYET\carpenter-at-work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1878"/>
            <a:ext cx="2760191" cy="27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yese\AppData\Local\Microsoft\Windows\Temporary Internet Files\Content.IE5\V7W9F9WI\pancake_carto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1" y="3048000"/>
            <a:ext cx="22002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ayese\AppData\Local\Microsoft\Windows\Temporary Internet Files\Content.IE5\R58K9CWR\Haengematt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82833"/>
            <a:ext cx="2415056" cy="23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ayese\AppData\Local\Microsoft\Windows\Temporary Internet Files\Content.IE5\V7W9F9WI\looking_at_watch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06" y="417467"/>
            <a:ext cx="1999623" cy="31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934200" y="3810000"/>
            <a:ext cx="2033270" cy="2679065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I can answer questions about what I like and dislike. (We will use the verb GUSTAR)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effectLst/>
                <a:ea typeface="Calibri"/>
                <a:cs typeface="Times New Roman"/>
              </a:rPr>
              <a:t>What do you like?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effectLst/>
                <a:ea typeface="Calibri"/>
                <a:cs typeface="Times New Roman"/>
              </a:rPr>
              <a:t>What do you not like?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94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09" y="9236"/>
            <a:ext cx="4040909" cy="5172364"/>
          </a:xfrm>
        </p:spPr>
        <p:txBody>
          <a:bodyPr>
            <a:noAutofit/>
          </a:bodyPr>
          <a:lstStyle/>
          <a:p>
            <a:pPr algn="l"/>
            <a:r>
              <a:rPr lang="es-AR" sz="4800" dirty="0" smtClean="0">
                <a:solidFill>
                  <a:srgbClr val="7030A0"/>
                </a:solidFill>
              </a:rPr>
              <a:t>¿Cuándo…?</a:t>
            </a: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 smtClean="0"/>
              <a:t>¿Por qué…?</a:t>
            </a:r>
            <a:br>
              <a:rPr lang="es-AR" sz="4800" dirty="0" smtClean="0"/>
            </a:br>
            <a:r>
              <a:rPr lang="es-AR" sz="4800" dirty="0" smtClean="0">
                <a:solidFill>
                  <a:srgbClr val="7030A0"/>
                </a:solidFill>
              </a:rPr>
              <a:t>¿Quién/</a:t>
            </a:r>
            <a:br>
              <a:rPr lang="es-AR" sz="4800" dirty="0" smtClean="0">
                <a:solidFill>
                  <a:srgbClr val="7030A0"/>
                </a:solidFill>
              </a:rPr>
            </a:br>
            <a:r>
              <a:rPr lang="es-AR" sz="4800" dirty="0" smtClean="0">
                <a:solidFill>
                  <a:srgbClr val="7030A0"/>
                </a:solidFill>
              </a:rPr>
              <a:t>Quiénes…?</a:t>
            </a:r>
            <a:r>
              <a:rPr lang="es-AR" sz="4800" dirty="0" smtClean="0"/>
              <a:t/>
            </a:r>
            <a:br>
              <a:rPr lang="es-AR" sz="4800" dirty="0" smtClean="0"/>
            </a:br>
            <a:r>
              <a:rPr lang="es-AR" sz="4800" dirty="0" smtClean="0"/>
              <a:t>¿Cómo…?</a:t>
            </a:r>
            <a:br>
              <a:rPr lang="es-AR" sz="4800" dirty="0" smtClean="0"/>
            </a:br>
            <a:r>
              <a:rPr lang="es-AR" sz="4800" dirty="0" smtClean="0"/>
              <a:t>¿Cuánto…/</a:t>
            </a:r>
            <a:br>
              <a:rPr lang="es-AR" sz="4800" dirty="0" smtClean="0"/>
            </a:br>
            <a:r>
              <a:rPr lang="es-AR" sz="4800" dirty="0" smtClean="0"/>
              <a:t>Cuántos…?</a:t>
            </a:r>
            <a:endParaRPr lang="es-AR" sz="4800" dirty="0"/>
          </a:p>
        </p:txBody>
      </p:sp>
      <p:sp>
        <p:nvSpPr>
          <p:cNvPr id="4" name="Rectangle 3"/>
          <p:cNvSpPr/>
          <p:nvPr/>
        </p:nvSpPr>
        <p:spPr>
          <a:xfrm>
            <a:off x="3810000" y="1"/>
            <a:ext cx="533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5400" dirty="0">
                <a:solidFill>
                  <a:srgbClr val="7030A0"/>
                </a:solidFill>
              </a:rPr>
              <a:t>¿</a:t>
            </a:r>
            <a:r>
              <a:rPr lang="es-AR" sz="5400" dirty="0" smtClean="0">
                <a:solidFill>
                  <a:srgbClr val="7030A0"/>
                </a:solidFill>
              </a:rPr>
              <a:t>Qué…?</a:t>
            </a: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/>
              <a:t>¿</a:t>
            </a:r>
            <a:r>
              <a:rPr lang="es-AR" sz="5400" dirty="0" smtClean="0"/>
              <a:t>Cuál…?</a:t>
            </a: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 smtClean="0">
                <a:solidFill>
                  <a:srgbClr val="7030A0"/>
                </a:solidFill>
              </a:rPr>
              <a:t>¿Dónde…?</a:t>
            </a: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/>
              <a:t>¿De </a:t>
            </a:r>
            <a:r>
              <a:rPr lang="es-AR" sz="5400" dirty="0" smtClean="0"/>
              <a:t>dónde…?</a:t>
            </a:r>
            <a:r>
              <a:rPr lang="es-AR" sz="5400" dirty="0"/>
              <a:t/>
            </a:r>
            <a:br>
              <a:rPr lang="es-AR" sz="5400" dirty="0"/>
            </a:br>
            <a:r>
              <a:rPr lang="es-AR" sz="5400" dirty="0"/>
              <a:t>¿</a:t>
            </a:r>
            <a:r>
              <a:rPr lang="es-AR" sz="5400" dirty="0" smtClean="0"/>
              <a:t>Adónde…?</a:t>
            </a:r>
            <a:endParaRPr lang="en-US" sz="5400" dirty="0"/>
          </a:p>
        </p:txBody>
      </p:sp>
      <p:sp>
        <p:nvSpPr>
          <p:cNvPr id="5" name="Oval 4"/>
          <p:cNvSpPr/>
          <p:nvPr/>
        </p:nvSpPr>
        <p:spPr>
          <a:xfrm>
            <a:off x="6858000" y="4038244"/>
            <a:ext cx="2057400" cy="2500192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I can answer who, what, when, where questions.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effectLst/>
                <a:ea typeface="Calibri"/>
                <a:cs typeface="Times New Roman"/>
              </a:rPr>
              <a:t>Por</a:t>
            </a:r>
            <a:r>
              <a:rPr lang="en-US" sz="1100" i="1" dirty="0">
                <a:effectLst/>
                <a:ea typeface="Calibri"/>
                <a:cs typeface="Times New Roman"/>
              </a:rPr>
              <a:t> </a:t>
            </a:r>
            <a:r>
              <a:rPr lang="en-US" sz="1100" i="1" dirty="0" err="1">
                <a:effectLst/>
                <a:ea typeface="Calibri"/>
                <a:cs typeface="Times New Roman"/>
              </a:rPr>
              <a:t>ejemplo</a:t>
            </a:r>
            <a:r>
              <a:rPr lang="en-US" sz="1100" i="1" dirty="0">
                <a:effectLst/>
                <a:ea typeface="Calibri"/>
                <a:cs typeface="Times New Roman"/>
              </a:rPr>
              <a:t>: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Times New Roman"/>
              </a:rPr>
              <a:t>-Who is your math teacher?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Times New Roman"/>
              </a:rPr>
              <a:t>-Where is your house?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effectLst/>
                <a:ea typeface="Calibri"/>
                <a:cs typeface="Times New Roman"/>
              </a:rPr>
              <a:t>- What do you study?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1" y="5288340"/>
            <a:ext cx="676002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2800" dirty="0" smtClean="0"/>
              <a:t>I </a:t>
            </a:r>
            <a:r>
              <a:rPr lang="es-AR" sz="2800" dirty="0" err="1" smtClean="0"/>
              <a:t>will</a:t>
            </a:r>
            <a:r>
              <a:rPr lang="es-AR" sz="2800" dirty="0" smtClean="0"/>
              <a:t> </a:t>
            </a:r>
            <a:r>
              <a:rPr lang="es-AR" sz="2800" dirty="0" err="1" smtClean="0"/>
              <a:t>ask</a:t>
            </a:r>
            <a:r>
              <a:rPr lang="es-AR" sz="2800" dirty="0" smtClean="0"/>
              <a:t> </a:t>
            </a:r>
            <a:r>
              <a:rPr lang="es-AR" sz="2800" dirty="0" err="1" smtClean="0"/>
              <a:t>you</a:t>
            </a:r>
            <a:r>
              <a:rPr lang="es-AR" sz="2800" dirty="0" smtClean="0"/>
              <a:t> 3 </a:t>
            </a:r>
            <a:r>
              <a:rPr lang="es-AR" sz="2800" dirty="0" err="1" smtClean="0"/>
              <a:t>questions</a:t>
            </a:r>
            <a:r>
              <a:rPr lang="es-AR" sz="2800" dirty="0" smtClean="0"/>
              <a:t>. </a:t>
            </a:r>
            <a:r>
              <a:rPr lang="es-AR" sz="2800" dirty="0" err="1" smtClean="0"/>
              <a:t>Answer</a:t>
            </a:r>
            <a:r>
              <a:rPr lang="es-AR" sz="2800" dirty="0" smtClean="0"/>
              <a:t> </a:t>
            </a:r>
            <a:r>
              <a:rPr lang="es-AR" sz="2800" dirty="0" err="1" smtClean="0"/>
              <a:t>each</a:t>
            </a:r>
            <a:r>
              <a:rPr lang="es-AR" sz="2800" dirty="0" smtClean="0"/>
              <a:t> </a:t>
            </a:r>
            <a:r>
              <a:rPr lang="es-AR" sz="2800" dirty="0" err="1" smtClean="0"/>
              <a:t>one</a:t>
            </a:r>
            <a:r>
              <a:rPr lang="es-AR" sz="2800" dirty="0" smtClean="0"/>
              <a:t> </a:t>
            </a:r>
            <a:r>
              <a:rPr lang="es-AR" sz="2800" dirty="0" err="1" smtClean="0"/>
              <a:t>with</a:t>
            </a:r>
            <a:r>
              <a:rPr lang="es-AR" sz="2800" dirty="0" smtClean="0"/>
              <a:t> a complete </a:t>
            </a:r>
            <a:r>
              <a:rPr lang="es-AR" sz="2800" dirty="0" err="1" smtClean="0"/>
              <a:t>sentence</a:t>
            </a:r>
            <a:r>
              <a:rPr lang="es-AR" sz="2800" dirty="0" smtClean="0"/>
              <a:t>. (</a:t>
            </a:r>
            <a:r>
              <a:rPr lang="es-AR" sz="2800" dirty="0" err="1" smtClean="0"/>
              <a:t>verb</a:t>
            </a:r>
            <a:r>
              <a:rPr lang="es-AR" sz="2800" dirty="0" smtClean="0"/>
              <a:t> + </a:t>
            </a:r>
            <a:r>
              <a:rPr lang="es-AR" sz="2800" dirty="0" err="1" smtClean="0"/>
              <a:t>rest</a:t>
            </a:r>
            <a:r>
              <a:rPr lang="es-AR" sz="2800" dirty="0" smtClean="0"/>
              <a:t> of </a:t>
            </a:r>
            <a:r>
              <a:rPr lang="es-AR" sz="2800" dirty="0" err="1" smtClean="0"/>
              <a:t>the</a:t>
            </a:r>
            <a:r>
              <a:rPr lang="es-AR" sz="2800" dirty="0" smtClean="0"/>
              <a:t> </a:t>
            </a:r>
            <a:r>
              <a:rPr lang="es-AR" sz="2800" dirty="0" err="1" smtClean="0"/>
              <a:t>answer</a:t>
            </a:r>
            <a:r>
              <a:rPr lang="es-A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7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yese\Desktop\Descubre1\D1L2\f99ea77147ca2753a3ccc2d4c39376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73992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18" y="0"/>
            <a:ext cx="1147618" cy="2587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EL GATO</a:t>
            </a:r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62200" y="23019"/>
            <a:ext cx="990600" cy="2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EL GATO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2200" y="1828800"/>
            <a:ext cx="1219200" cy="2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 EL GATO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19636"/>
            <a:ext cx="1066800" cy="2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EL GATO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581400"/>
            <a:ext cx="1219200" cy="2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EL GATO</a:t>
            </a:r>
            <a:endParaRPr lang="en-US" sz="1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2200" y="3558525"/>
            <a:ext cx="990600" cy="2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EL GATO</a:t>
            </a:r>
            <a:endParaRPr lang="en-US" sz="1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76800" y="1713274"/>
            <a:ext cx="1905000" cy="258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EL GATO</a:t>
            </a:r>
            <a:endParaRPr lang="en-US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76800" y="23018"/>
            <a:ext cx="1905000" cy="258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EL GATO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981200" cy="224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1385" y="5458276"/>
            <a:ext cx="67600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2400" dirty="0" smtClean="0"/>
              <a:t>I </a:t>
            </a:r>
            <a:r>
              <a:rPr lang="es-AR" sz="2400" dirty="0" err="1" smtClean="0"/>
              <a:t>will</a:t>
            </a:r>
            <a:r>
              <a:rPr lang="es-AR" sz="2400" dirty="0" smtClean="0"/>
              <a:t> </a:t>
            </a:r>
            <a:r>
              <a:rPr lang="es-AR" sz="2400" dirty="0" err="1" smtClean="0"/>
              <a:t>point</a:t>
            </a:r>
            <a:r>
              <a:rPr lang="es-AR" sz="2400" dirty="0" smtClean="0"/>
              <a:t> to 2 </a:t>
            </a:r>
            <a:r>
              <a:rPr lang="es-AR" sz="2400" dirty="0" err="1" smtClean="0"/>
              <a:t>pictures</a:t>
            </a:r>
            <a:r>
              <a:rPr lang="es-AR" sz="2400" dirty="0" smtClean="0"/>
              <a:t>. </a:t>
            </a:r>
            <a:r>
              <a:rPr lang="es-AR" sz="2400" dirty="0" err="1" smtClean="0"/>
              <a:t>You</a:t>
            </a:r>
            <a:r>
              <a:rPr lang="es-AR" sz="2400" dirty="0" smtClean="0"/>
              <a:t> </a:t>
            </a:r>
            <a:r>
              <a:rPr lang="es-AR" sz="2400" dirty="0" err="1" smtClean="0"/>
              <a:t>will</a:t>
            </a:r>
            <a:r>
              <a:rPr lang="es-AR" sz="2400" dirty="0" smtClean="0"/>
              <a:t> use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verb</a:t>
            </a:r>
            <a:r>
              <a:rPr lang="es-AR" sz="2400" dirty="0" smtClean="0"/>
              <a:t> “estar” and a </a:t>
            </a:r>
            <a:r>
              <a:rPr lang="es-AR" sz="2400" dirty="0" err="1" smtClean="0"/>
              <a:t>preposition</a:t>
            </a:r>
            <a:r>
              <a:rPr lang="es-AR" sz="2400" dirty="0" smtClean="0"/>
              <a:t> to </a:t>
            </a:r>
            <a:r>
              <a:rPr lang="es-AR" sz="2400" dirty="0" err="1" smtClean="0"/>
              <a:t>tell</a:t>
            </a:r>
            <a:r>
              <a:rPr lang="es-AR" sz="2400" dirty="0" smtClean="0"/>
              <a:t> me </a:t>
            </a:r>
            <a:r>
              <a:rPr lang="es-AR" sz="2400" dirty="0" err="1" smtClean="0"/>
              <a:t>where</a:t>
            </a:r>
            <a:r>
              <a:rPr lang="es-AR" sz="2400" dirty="0" smtClean="0"/>
              <a:t> </a:t>
            </a:r>
            <a:r>
              <a:rPr lang="es-AR" sz="2400" dirty="0" err="1" smtClean="0"/>
              <a:t>the</a:t>
            </a:r>
            <a:r>
              <a:rPr lang="es-AR" sz="2400" dirty="0" smtClean="0"/>
              <a:t> </a:t>
            </a:r>
            <a:r>
              <a:rPr lang="es-AR" sz="2400" dirty="0" err="1" smtClean="0"/>
              <a:t>cat</a:t>
            </a:r>
            <a:r>
              <a:rPr lang="es-AR" sz="2400" dirty="0" smtClean="0"/>
              <a:t> </a:t>
            </a:r>
            <a:r>
              <a:rPr lang="es-AR" sz="2400" dirty="0" err="1" smtClean="0"/>
              <a:t>is</a:t>
            </a:r>
            <a:r>
              <a:rPr lang="es-A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97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069015" y="4175718"/>
            <a:ext cx="2057400" cy="2500192"/>
          </a:xfrm>
          <a:prstGeom prst="ellips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 can answer who, what, when, where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questions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about places.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Por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ejemplo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-Where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are you going?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- What are you going to do?</a:t>
            </a:r>
            <a:r>
              <a:rPr kumimoji="0" lang="en-US" sz="11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1" y="5288340"/>
            <a:ext cx="676002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complete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sentence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verb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</a:t>
            </a:r>
            <a:r>
              <a:rPr kumimoji="0" lang="es-A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mage result for park drawing eas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599"/>
            <a:ext cx="3276600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813"/>
            <a:ext cx="2895600" cy="22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ol drawing eas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" y="2133601"/>
            <a:ext cx="3522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341710"/>
            <a:ext cx="3030101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704</Words>
  <Application>Microsoft Office PowerPoint</Application>
  <PresentationFormat>On-screen Show (4:3)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MinionPro-Regular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¿Qué hora es?</vt:lpstr>
      <vt:lpstr>¿Cuántos libros hay?</vt:lpstr>
      <vt:lpstr>PowerPoint Presentation</vt:lpstr>
      <vt:lpstr>¿Cuándo…? ¿Por qué…? ¿Quién/ Quiénes…? ¿Cómo…? ¿Cuánto…/ Cuántos…?</vt:lpstr>
      <vt:lpstr>EL GATO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Ellen    IHS - Staff</dc:creator>
  <cp:lastModifiedBy>Stimmel, Susan</cp:lastModifiedBy>
  <cp:revision>53</cp:revision>
  <cp:lastPrinted>2020-02-07T17:10:27Z</cp:lastPrinted>
  <dcterms:created xsi:type="dcterms:W3CDTF">2017-11-14T20:52:28Z</dcterms:created>
  <dcterms:modified xsi:type="dcterms:W3CDTF">2020-02-07T19:12:08Z</dcterms:modified>
</cp:coreProperties>
</file>