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15"/>
    <p:restoredTop sz="94705"/>
  </p:normalViewPr>
  <p:slideViewPr>
    <p:cSldViewPr snapToGrid="0" snapToObjects="1">
      <p:cViewPr varScale="1">
        <p:scale>
          <a:sx n="109" d="100"/>
          <a:sy n="109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4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7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6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5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7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1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5811-0B96-494F-9432-F4FFAA2E89B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B4A62-BAF9-D143-A949-60642DA47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8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B9E8BD-BFB9-564E-8CE5-472D22418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Por y para</a:t>
            </a:r>
          </a:p>
        </p:txBody>
      </p:sp>
    </p:spTree>
    <p:extLst>
      <p:ext uri="{BB962C8B-B14F-4D97-AF65-F5344CB8AC3E}">
        <p14:creationId xmlns:p14="http://schemas.microsoft.com/office/powerpoint/2010/main" val="17328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5AEAA-5274-5947-B139-360FCA51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Para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29A2D-4E0E-E041-9946-383B4B69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563" y="212652"/>
            <a:ext cx="6570921" cy="7102548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For (= headed for/destination)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For (=intended for, recipient)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For (= purpose, use) para + noun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For (= in comparison, considering that)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For (= work for/employment)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By or for (a deadline, date,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</a:rPr>
              <a:t>In order to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1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EDB18-3023-F94C-9022-07E6115C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Para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9FE-2301-8E43-86C8-6A69BEBA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807" y="321310"/>
            <a:ext cx="6318221" cy="6215380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000000"/>
                </a:solidFill>
              </a:rPr>
              <a:t>Salen</a:t>
            </a:r>
            <a:r>
              <a:rPr lang="en-US" sz="3200" dirty="0">
                <a:solidFill>
                  <a:srgbClr val="000000"/>
                </a:solidFill>
              </a:rPr>
              <a:t> para México.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El </a:t>
            </a:r>
            <a:r>
              <a:rPr lang="en-US" sz="3200" dirty="0" err="1">
                <a:solidFill>
                  <a:srgbClr val="000000"/>
                </a:solidFill>
              </a:rPr>
              <a:t>regalo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es</a:t>
            </a:r>
            <a:r>
              <a:rPr lang="en-US" sz="3200" dirty="0">
                <a:solidFill>
                  <a:srgbClr val="000000"/>
                </a:solidFill>
              </a:rPr>
              <a:t> para </a:t>
            </a:r>
            <a:r>
              <a:rPr lang="en-US" sz="3200" dirty="0" err="1">
                <a:solidFill>
                  <a:srgbClr val="000000"/>
                </a:solidFill>
              </a:rPr>
              <a:t>ti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000000"/>
                </a:solidFill>
              </a:rPr>
              <a:t>Es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una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taza</a:t>
            </a:r>
            <a:r>
              <a:rPr lang="en-US" sz="3200" dirty="0">
                <a:solidFill>
                  <a:srgbClr val="000000"/>
                </a:solidFill>
              </a:rPr>
              <a:t> para café.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Para un </a:t>
            </a:r>
            <a:r>
              <a:rPr lang="en-US" sz="3200" dirty="0" err="1">
                <a:solidFill>
                  <a:srgbClr val="000000"/>
                </a:solidFill>
              </a:rPr>
              <a:t>niño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err="1">
                <a:solidFill>
                  <a:srgbClr val="000000"/>
                </a:solidFill>
              </a:rPr>
              <a:t>toca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bien</a:t>
            </a:r>
            <a:r>
              <a:rPr lang="en-US" sz="3200" dirty="0">
                <a:solidFill>
                  <a:srgbClr val="000000"/>
                </a:solidFill>
              </a:rPr>
              <a:t> el piano.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Ella </a:t>
            </a:r>
            <a:r>
              <a:rPr lang="en-US" sz="3200" dirty="0" err="1">
                <a:solidFill>
                  <a:srgbClr val="000000"/>
                </a:solidFill>
              </a:rPr>
              <a:t>trabaja</a:t>
            </a:r>
            <a:r>
              <a:rPr lang="en-US" sz="3200" dirty="0">
                <a:solidFill>
                  <a:srgbClr val="000000"/>
                </a:solidFill>
              </a:rPr>
              <a:t> para la </a:t>
            </a:r>
            <a:r>
              <a:rPr lang="en-US" sz="3200" dirty="0" err="1">
                <a:solidFill>
                  <a:srgbClr val="000000"/>
                </a:solidFill>
              </a:rPr>
              <a:t>Señora</a:t>
            </a:r>
            <a:r>
              <a:rPr lang="en-US" sz="3200" dirty="0">
                <a:solidFill>
                  <a:srgbClr val="000000"/>
                </a:solidFill>
              </a:rPr>
              <a:t> González.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000000"/>
                </a:solidFill>
              </a:rPr>
              <a:t>Déme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los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datos</a:t>
            </a:r>
            <a:r>
              <a:rPr lang="en-US" sz="3200" dirty="0">
                <a:solidFill>
                  <a:srgbClr val="000000"/>
                </a:solidFill>
              </a:rPr>
              <a:t> para el </a:t>
            </a:r>
            <a:r>
              <a:rPr lang="en-US" sz="3200" dirty="0" err="1">
                <a:solidFill>
                  <a:srgbClr val="000000"/>
                </a:solidFill>
              </a:rPr>
              <a:t>martes</a:t>
            </a:r>
            <a:r>
              <a:rPr lang="en-US" sz="3200" dirty="0">
                <a:solidFill>
                  <a:srgbClr val="000000"/>
                </a:solidFill>
              </a:rPr>
              <a:t>./</a:t>
            </a:r>
            <a:r>
              <a:rPr lang="en-US" sz="3200" dirty="0" err="1">
                <a:solidFill>
                  <a:srgbClr val="000000"/>
                </a:solidFill>
              </a:rPr>
              <a:t>Ellos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volverán</a:t>
            </a:r>
            <a:r>
              <a:rPr lang="en-US" sz="3200" dirty="0">
                <a:solidFill>
                  <a:srgbClr val="000000"/>
                </a:solidFill>
              </a:rPr>
              <a:t> para el 7 de </a:t>
            </a:r>
            <a:r>
              <a:rPr lang="en-US" sz="3200" dirty="0" err="1">
                <a:solidFill>
                  <a:srgbClr val="000000"/>
                </a:solidFill>
              </a:rPr>
              <a:t>julio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</a:rPr>
              <a:t>Para </a:t>
            </a:r>
            <a:r>
              <a:rPr lang="en-US" sz="3200" dirty="0" err="1">
                <a:solidFill>
                  <a:srgbClr val="000000"/>
                </a:solidFill>
              </a:rPr>
              <a:t>ir</a:t>
            </a:r>
            <a:r>
              <a:rPr lang="en-US" sz="3200" dirty="0">
                <a:solidFill>
                  <a:srgbClr val="000000"/>
                </a:solidFill>
              </a:rPr>
              <a:t> al </a:t>
            </a:r>
            <a:r>
              <a:rPr lang="en-US" sz="3200" dirty="0" err="1">
                <a:solidFill>
                  <a:srgbClr val="000000"/>
                </a:solidFill>
              </a:rPr>
              <a:t>centro</a:t>
            </a:r>
            <a:r>
              <a:rPr lang="en-US" sz="3200" dirty="0">
                <a:solidFill>
                  <a:srgbClr val="000000"/>
                </a:solidFill>
              </a:rPr>
              <a:t>, hay que </a:t>
            </a:r>
            <a:r>
              <a:rPr lang="en-US" sz="3200" dirty="0" err="1">
                <a:solidFill>
                  <a:srgbClr val="000000"/>
                </a:solidFill>
              </a:rPr>
              <a:t>tomar</a:t>
            </a:r>
            <a:r>
              <a:rPr lang="en-US" sz="3200" dirty="0">
                <a:solidFill>
                  <a:srgbClr val="000000"/>
                </a:solidFill>
              </a:rPr>
              <a:t> el bus.</a:t>
            </a:r>
          </a:p>
        </p:txBody>
      </p:sp>
    </p:spTree>
    <p:extLst>
      <p:ext uri="{BB962C8B-B14F-4D97-AF65-F5344CB8AC3E}">
        <p14:creationId xmlns:p14="http://schemas.microsoft.com/office/powerpoint/2010/main" val="77260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EDB18-3023-F94C-9022-07E6115C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FF"/>
                </a:solidFill>
              </a:rPr>
              <a:t>Por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9FE-2301-8E43-86C8-6A69BEBA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By (= done by someone or something)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By (= by means of transportation or communication; via)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By, through, along, around (a place); motion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Thank you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Around (a certain time)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For (an amount of time) duration of an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For (= in exchange for)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0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EDB18-3023-F94C-9022-07E6115C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FF"/>
                </a:solidFill>
              </a:rPr>
              <a:t>Por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9FE-2301-8E43-86C8-6A69BEBA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La casa ha </a:t>
            </a:r>
            <a:r>
              <a:rPr lang="en-US" dirty="0" err="1" smtClean="0">
                <a:solidFill>
                  <a:srgbClr val="000000"/>
                </a:solidFill>
              </a:rPr>
              <a:t>sido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destozada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el </a:t>
            </a:r>
            <a:r>
              <a:rPr lang="en-US" dirty="0" err="1" smtClean="0">
                <a:solidFill>
                  <a:srgbClr val="000000"/>
                </a:solidFill>
              </a:rPr>
              <a:t>hurac</a:t>
            </a:r>
            <a:r>
              <a:rPr lang="es-419" dirty="0" err="1" smtClean="0">
                <a:solidFill>
                  <a:srgbClr val="000000"/>
                </a:solidFill>
              </a:rPr>
              <a:t>án</a:t>
            </a:r>
            <a:r>
              <a:rPr lang="es-419" dirty="0" smtClean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 smtClean="0">
                <a:solidFill>
                  <a:srgbClr val="000000"/>
                </a:solidFill>
              </a:rPr>
              <a:t>Viajamos por tren.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 smtClean="0">
                <a:solidFill>
                  <a:srgbClr val="000000"/>
                </a:solidFill>
              </a:rPr>
              <a:t>Entren Uds. por la puerta principal.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>
                <a:solidFill>
                  <a:srgbClr val="000000"/>
                </a:solidFill>
              </a:rPr>
              <a:t>Gracias por el regalo</a:t>
            </a:r>
            <a:r>
              <a:rPr lang="es-419" dirty="0" smtClean="0">
                <a:solidFill>
                  <a:srgbClr val="00000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 smtClean="0">
                <a:solidFill>
                  <a:srgbClr val="000000"/>
                </a:solidFill>
              </a:rPr>
              <a:t>Llegaré por las cinco de la tarde.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 smtClean="0">
                <a:solidFill>
                  <a:srgbClr val="000000"/>
                </a:solidFill>
              </a:rPr>
              <a:t>Vivieron allí por tres años.</a:t>
            </a:r>
          </a:p>
          <a:p>
            <a:pPr marL="514350" indent="-514350">
              <a:buFont typeface="+mj-lt"/>
              <a:buAutoNum type="arabicPeriod"/>
            </a:pPr>
            <a:r>
              <a:rPr lang="es-419" dirty="0" smtClean="0">
                <a:solidFill>
                  <a:srgbClr val="000000"/>
                </a:solidFill>
              </a:rPr>
              <a:t>Pagué tres dólares por el pan.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EDB18-3023-F94C-9022-07E6115C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FF"/>
                </a:solidFill>
              </a:rPr>
              <a:t>Por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9FE-2301-8E43-86C8-6A69BEBA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10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2EDB18-3023-F94C-9022-07E6115C8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FFFF"/>
                </a:solidFill>
              </a:rPr>
              <a:t>Por</a:t>
            </a:r>
            <a:endParaRPr lang="en-US" sz="8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739FE-2301-8E43-86C8-6A69BEBA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220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Por y para</vt:lpstr>
      <vt:lpstr>Para</vt:lpstr>
      <vt:lpstr>Para</vt:lpstr>
      <vt:lpstr>Por</vt:lpstr>
      <vt:lpstr>Por</vt:lpstr>
      <vt:lpstr>Por</vt:lpstr>
      <vt:lpstr>Por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y para</dc:title>
  <dc:creator>Kelsey Early</dc:creator>
  <cp:lastModifiedBy>Stimmel, Susan</cp:lastModifiedBy>
  <cp:revision>6</cp:revision>
  <dcterms:created xsi:type="dcterms:W3CDTF">2020-03-08T22:48:24Z</dcterms:created>
  <dcterms:modified xsi:type="dcterms:W3CDTF">2020-03-10T21:55:57Z</dcterms:modified>
</cp:coreProperties>
</file>