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2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1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3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7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7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2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32E4-8491-4B42-A252-BA2E808702E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B18F-6380-4F7C-A781-2B015E427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5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aunchpad.classlink.com/Issaqua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6581"/>
          </a:xfrm>
        </p:spPr>
        <p:txBody>
          <a:bodyPr/>
          <a:lstStyle/>
          <a:p>
            <a:r>
              <a:rPr lang="en-US" dirty="0" smtClean="0"/>
              <a:t>Today during Nest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1552"/>
            <a:ext cx="9144000" cy="1450848"/>
          </a:xfrm>
        </p:spPr>
        <p:txBody>
          <a:bodyPr/>
          <a:lstStyle/>
          <a:p>
            <a:r>
              <a:rPr lang="en-US" dirty="0" smtClean="0"/>
              <a:t>We are going to take the opportunity to do some housekeeping to ensure good communication between teachers &amp; students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need to complete 5 tasks today during Nest: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46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Verify or add a valid student email into Skyward. @issaquah.wednet.edu emails DO NOT WORK. Don’t have one? Create a </a:t>
            </a:r>
            <a:r>
              <a:rPr lang="en-US" dirty="0" err="1" smtClean="0"/>
              <a:t>gmail</a:t>
            </a:r>
            <a:r>
              <a:rPr lang="en-US" dirty="0" smtClean="0"/>
              <a:t> or Hotmail email quickly and add it. Note your password. </a:t>
            </a:r>
          </a:p>
          <a:p>
            <a:pPr marL="514350" indent="-514350">
              <a:buAutoNum type="arabicPeriod"/>
            </a:pPr>
            <a:r>
              <a:rPr lang="en-US" dirty="0" smtClean="0"/>
              <a:t>Email yourself the links to all 7 of your teachers’ websites so you have them handy to access quickly in your email </a:t>
            </a:r>
          </a:p>
          <a:p>
            <a:pPr marL="514350" indent="-514350">
              <a:buAutoNum type="arabicPeriod"/>
            </a:pPr>
            <a:r>
              <a:rPr lang="en-US" dirty="0" smtClean="0"/>
              <a:t>Verify you can log in to </a:t>
            </a:r>
            <a:r>
              <a:rPr lang="en-US" dirty="0" err="1" smtClean="0"/>
              <a:t>classlink</a:t>
            </a:r>
            <a:r>
              <a:rPr lang="en-US" dirty="0" smtClean="0"/>
              <a:t> &amp; turnitin.com &amp; AP Classroom (if applicable) 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sure you are signed up for Remind.com texts </a:t>
            </a:r>
          </a:p>
          <a:p>
            <a:pPr marL="514350" indent="-514350">
              <a:buAutoNum type="arabicPeriod"/>
            </a:pPr>
            <a:r>
              <a:rPr lang="en-US" dirty="0" smtClean="0"/>
              <a:t>Take a survey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63754"/>
            <a:ext cx="10515600" cy="1325563"/>
          </a:xfrm>
        </p:spPr>
        <p:txBody>
          <a:bodyPr/>
          <a:lstStyle/>
          <a:p>
            <a:r>
              <a:rPr lang="en-US" dirty="0" smtClean="0"/>
              <a:t>Student email in Skyward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008760"/>
            <a:ext cx="10515600" cy="57334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Please make sure you have a valid email address listed in Skyward for all of your teachers to use. You need to know the password and be able to get emails regularly. Note - @Issaquah.wednet.edu email address are not valid for students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in to student access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the top click My Account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in the email box with the correct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email address </a:t>
            </a:r>
          </a:p>
          <a:p>
            <a:pPr marL="0" indent="0">
              <a:buNone/>
            </a:pPr>
            <a:r>
              <a:rPr lang="en-US" dirty="0" smtClean="0"/>
              <a:t>4.   Click save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990" y="3644804"/>
            <a:ext cx="3267075" cy="71437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7583424" y="3133344"/>
            <a:ext cx="451103" cy="511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41" y="4537519"/>
            <a:ext cx="3667125" cy="13430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400990" y="5620512"/>
            <a:ext cx="889826" cy="260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175" y="4199000"/>
            <a:ext cx="1343025" cy="254317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0209466" y="5023104"/>
            <a:ext cx="843821" cy="31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yourself your teachers’ websites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locate your 7 teachers’ websites and email the links to yourself.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EITHER… </a:t>
            </a:r>
          </a:p>
          <a:p>
            <a:pPr lvl="1"/>
            <a:r>
              <a:rPr lang="en-US" dirty="0" smtClean="0"/>
              <a:t>Send 7 emails with the period/course in the subject line</a:t>
            </a:r>
          </a:p>
          <a:p>
            <a:pPr lvl="1"/>
            <a:r>
              <a:rPr lang="en-US" dirty="0" smtClean="0"/>
              <a:t>Send 1 email with all 7 periods in the body of the mail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major logins and 1 possible: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 to </a:t>
            </a:r>
            <a:r>
              <a:rPr lang="en-US" dirty="0" smtClean="0">
                <a:hlinkClick r:id="rId2"/>
              </a:rPr>
              <a:t>https://launchpad.classlink.com/Issaquah</a:t>
            </a:r>
            <a:r>
              <a:rPr lang="en-US" dirty="0" smtClean="0"/>
              <a:t> and make sure you can log in.   The username and password are the SAME as the ones you use to log in to computers at Issaquah High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Log in to turnitin.com (your log in and password are unique to you)</a:t>
            </a:r>
          </a:p>
          <a:p>
            <a:endParaRPr lang="en-US" dirty="0"/>
          </a:p>
          <a:p>
            <a:r>
              <a:rPr lang="en-US" dirty="0" smtClean="0"/>
              <a:t>IF you are in an AP Class, also log in to AP Classroom (your log in and password are unique to you)</a:t>
            </a:r>
          </a:p>
        </p:txBody>
      </p:sp>
    </p:spTree>
    <p:extLst>
      <p:ext uri="{BB962C8B-B14F-4D97-AF65-F5344CB8AC3E}">
        <p14:creationId xmlns:p14="http://schemas.microsoft.com/office/powerpoint/2010/main" val="28274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 for Remind.com text messages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test TEXT was sent today during 6</a:t>
            </a:r>
            <a:r>
              <a:rPr lang="en-US" baseline="30000" dirty="0" smtClean="0"/>
              <a:t>th</a:t>
            </a:r>
            <a:r>
              <a:rPr lang="en-US" dirty="0" smtClean="0"/>
              <a:t> period to students who are ALREADY SIGNED UP for remind.com texts </a:t>
            </a:r>
          </a:p>
          <a:p>
            <a:r>
              <a:rPr lang="en-US" dirty="0" smtClean="0"/>
              <a:t>IF you did not receive the test, please sign up today based on your grade level: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34694"/>
              </p:ext>
            </p:extLst>
          </p:nvPr>
        </p:nvGraphicFramePr>
        <p:xfrm>
          <a:off x="1666240" y="3731090"/>
          <a:ext cx="8099552" cy="193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88">
                  <a:extLst>
                    <a:ext uri="{9D8B030D-6E8A-4147-A177-3AD203B41FA5}">
                      <a16:colId xmlns:a16="http://schemas.microsoft.com/office/drawing/2014/main" val="1124507087"/>
                    </a:ext>
                  </a:extLst>
                </a:gridCol>
                <a:gridCol w="2024888">
                  <a:extLst>
                    <a:ext uri="{9D8B030D-6E8A-4147-A177-3AD203B41FA5}">
                      <a16:colId xmlns:a16="http://schemas.microsoft.com/office/drawing/2014/main" val="492829584"/>
                    </a:ext>
                  </a:extLst>
                </a:gridCol>
                <a:gridCol w="2024888">
                  <a:extLst>
                    <a:ext uri="{9D8B030D-6E8A-4147-A177-3AD203B41FA5}">
                      <a16:colId xmlns:a16="http://schemas.microsoft.com/office/drawing/2014/main" val="2084707178"/>
                    </a:ext>
                  </a:extLst>
                </a:gridCol>
                <a:gridCol w="2024888">
                  <a:extLst>
                    <a:ext uri="{9D8B030D-6E8A-4147-A177-3AD203B41FA5}">
                      <a16:colId xmlns:a16="http://schemas.microsoft.com/office/drawing/2014/main" val="1677703464"/>
                    </a:ext>
                  </a:extLst>
                </a:gridCol>
              </a:tblGrid>
              <a:tr h="92625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936282"/>
                  </a:ext>
                </a:extLst>
              </a:tr>
              <a:tr h="1005671">
                <a:tc>
                  <a:txBody>
                    <a:bodyPr/>
                    <a:lstStyle/>
                    <a:p>
                      <a:r>
                        <a:rPr lang="en-US" dirty="0" smtClean="0"/>
                        <a:t>TEXT @hgggg9f</a:t>
                      </a:r>
                    </a:p>
                    <a:p>
                      <a:r>
                        <a:rPr lang="en-US" dirty="0" smtClean="0"/>
                        <a:t>To 81010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@h3ehfg4</a:t>
                      </a:r>
                    </a:p>
                    <a:p>
                      <a:r>
                        <a:rPr lang="en-US" dirty="0" smtClean="0"/>
                        <a:t>To 81010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r>
                        <a:rPr lang="en-US" baseline="0" dirty="0" smtClean="0"/>
                        <a:t> @48bg7bf</a:t>
                      </a:r>
                    </a:p>
                    <a:p>
                      <a:r>
                        <a:rPr lang="en-US" baseline="0" dirty="0" smtClean="0"/>
                        <a:t>To 81010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r>
                        <a:rPr lang="en-US" baseline="0" dirty="0" smtClean="0"/>
                        <a:t> @</a:t>
                      </a:r>
                      <a:r>
                        <a:rPr lang="en-US" dirty="0" smtClean="0"/>
                        <a:t>ihs789</a:t>
                      </a:r>
                    </a:p>
                    <a:p>
                      <a:r>
                        <a:rPr lang="en-US" dirty="0" smtClean="0"/>
                        <a:t>To 81010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687518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2267712" y="4133088"/>
            <a:ext cx="548640" cy="304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46448" y="4120896"/>
            <a:ext cx="548640" cy="304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345936" y="4120896"/>
            <a:ext cx="548640" cy="304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345424" y="4120896"/>
            <a:ext cx="548640" cy="304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take 5 minutes to complete the survey below:</a:t>
            </a:r>
          </a:p>
          <a:p>
            <a:pPr marL="0" indent="0" algn="ctr">
              <a:buNone/>
            </a:pPr>
            <a:r>
              <a:rPr lang="en-US" sz="4500" b="1" dirty="0" smtClean="0"/>
              <a:t>https</a:t>
            </a:r>
            <a:r>
              <a:rPr lang="en-US" sz="4500" b="1" dirty="0"/>
              <a:t>://tinyurl.com/txbaamc</a:t>
            </a:r>
            <a:r>
              <a:rPr lang="en-US" sz="4500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407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Today during Nest </vt:lpstr>
      <vt:lpstr>Students need to complete 5 tasks today during Nest: </vt:lpstr>
      <vt:lpstr>Student email in Skyward</vt:lpstr>
      <vt:lpstr>Email yourself your teachers’ websites  </vt:lpstr>
      <vt:lpstr>2 major logins and 1 possible: </vt:lpstr>
      <vt:lpstr>Sign up for Remind.com text messages </vt:lpstr>
      <vt:lpstr>Survey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Emails in Skyward</dc:title>
  <dc:creator>McCormick, Andrea    IHS - Staff</dc:creator>
  <cp:lastModifiedBy>Stimmel, Susan</cp:lastModifiedBy>
  <cp:revision>5</cp:revision>
  <dcterms:created xsi:type="dcterms:W3CDTF">2020-03-11T20:46:14Z</dcterms:created>
  <dcterms:modified xsi:type="dcterms:W3CDTF">2020-03-11T22:43:50Z</dcterms:modified>
</cp:coreProperties>
</file>