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5"/>
  </p:notesMasterIdLst>
  <p:sldIdLst>
    <p:sldId id="311" r:id="rId2"/>
    <p:sldId id="313" r:id="rId3"/>
    <p:sldId id="272" r:id="rId4"/>
    <p:sldId id="320" r:id="rId5"/>
    <p:sldId id="325" r:id="rId6"/>
    <p:sldId id="321" r:id="rId7"/>
    <p:sldId id="322" r:id="rId8"/>
    <p:sldId id="323" r:id="rId9"/>
    <p:sldId id="324" r:id="rId10"/>
    <p:sldId id="326" r:id="rId11"/>
    <p:sldId id="277" r:id="rId12"/>
    <p:sldId id="271" r:id="rId13"/>
    <p:sldId id="278" r:id="rId14"/>
    <p:sldId id="312" r:id="rId15"/>
    <p:sldId id="314" r:id="rId16"/>
    <p:sldId id="316" r:id="rId17"/>
    <p:sldId id="318" r:id="rId18"/>
    <p:sldId id="319" r:id="rId19"/>
    <p:sldId id="315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11"/>
    <p:restoredTop sz="75794"/>
  </p:normalViewPr>
  <p:slideViewPr>
    <p:cSldViewPr snapToGrid="0" snapToObjects="1">
      <p:cViewPr varScale="1">
        <p:scale>
          <a:sx n="87" d="100"/>
          <a:sy n="87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74486-282E-CB4E-B119-F2BC9500C56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40E4A-94D3-9B47-B617-EBD30A9F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40E4A-94D3-9B47-B617-EBD30A9F4E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36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Kick-off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40E4A-94D3-9B47-B617-EBD30A9F4E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Kick-off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40E4A-94D3-9B47-B617-EBD30A9F4E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0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40E4A-94D3-9B47-B617-EBD30A9F4E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8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Corner kick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40E4A-94D3-9B47-B617-EBD30A9F4E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Kick-off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40E4A-94D3-9B47-B617-EBD30A9F4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9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Kick-off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40E4A-94D3-9B47-B617-EBD30A9F4E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40E4A-94D3-9B47-B617-EBD30A9F4E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/>
              <a:t>Escúchame</a:t>
            </a:r>
          </a:p>
          <a:p>
            <a:r>
              <a:rPr lang="es-419" dirty="0" smtClean="0"/>
              <a:t>Dámelo</a:t>
            </a:r>
          </a:p>
          <a:p>
            <a:r>
              <a:rPr lang="es-419" dirty="0" smtClean="0"/>
              <a:t>Vete</a:t>
            </a:r>
          </a:p>
          <a:p>
            <a:r>
              <a:rPr lang="es-419" dirty="0" err="1" smtClean="0"/>
              <a:t>Díme</a:t>
            </a:r>
            <a:endParaRPr lang="es-419" dirty="0" smtClean="0"/>
          </a:p>
          <a:p>
            <a:r>
              <a:rPr lang="es-419" dirty="0" smtClean="0"/>
              <a:t>Te</a:t>
            </a:r>
            <a:r>
              <a:rPr lang="es-419" baseline="0" dirty="0" smtClean="0"/>
              <a:t> di</a:t>
            </a:r>
          </a:p>
          <a:p>
            <a:r>
              <a:rPr lang="es-419" baseline="0" dirty="0" smtClean="0"/>
              <a:t>Ya te dije</a:t>
            </a:r>
          </a:p>
          <a:p>
            <a:r>
              <a:rPr lang="es-419" baseline="0" dirty="0" smtClean="0"/>
              <a:t>Me dijiste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0E4A-94D3-9B47-B617-EBD30A9F4E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Corner kick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40E4A-94D3-9B47-B617-EBD30A9F4E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Corner kick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40E4A-94D3-9B47-B617-EBD30A9F4E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0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2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7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1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2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5C4C7-7A13-FE44-892C-5441136DD3B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F6D10-16BE-BD48-BBDA-22A772F4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37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LFfiYyOyM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D589D-4A3B-FD47-9B1F-85DE2A86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Lunes el </a:t>
            </a: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veinticuatro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Horario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¡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Levántate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Irregular </a:t>
            </a:r>
            <a:r>
              <a:rPr lang="en-US" sz="30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</a:t>
            </a:r>
            <a:r>
              <a:rPr lang="en-US" sz="3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dirty="0" smtClean="0">
                <a:solidFill>
                  <a:srgbClr val="FFFFFF"/>
                </a:solidFill>
              </a:rPr>
              <a:t>Video/</a:t>
            </a:r>
            <a:r>
              <a:rPr lang="en-US" sz="3000" dirty="0" err="1" smtClean="0">
                <a:solidFill>
                  <a:srgbClr val="FFFFFF"/>
                </a:solidFill>
              </a:rPr>
              <a:t>preguntas</a:t>
            </a:r>
            <a:r>
              <a:rPr lang="en-US" sz="3000" dirty="0" smtClean="0">
                <a:solidFill>
                  <a:srgbClr val="FFFFFF"/>
                </a:solidFill>
              </a:rPr>
              <a:t/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Pgs. 17 y 18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3B36F-3CBA-3C45-8FC7-CAB5ADEE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170" y="492573"/>
            <a:ext cx="627284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Diálogos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419" sz="4000" dirty="0" smtClean="0"/>
              <a:t>A: ¿Puedes ir al cine hoy?</a:t>
            </a:r>
          </a:p>
          <a:p>
            <a:pPr marL="0" indent="0">
              <a:buNone/>
            </a:pPr>
            <a:r>
              <a:rPr lang="es-419" sz="4000" dirty="0" smtClean="0"/>
              <a:t>B: No, no puedo ir porque tengo que hacer tarea.</a:t>
            </a:r>
          </a:p>
          <a:p>
            <a:pPr marL="0" indent="0">
              <a:buNone/>
            </a:pPr>
            <a:r>
              <a:rPr lang="es-419" sz="4000" dirty="0" smtClean="0"/>
              <a:t>A: ¿Cuándo puedes ir?</a:t>
            </a:r>
          </a:p>
          <a:p>
            <a:pPr marL="0" indent="0">
              <a:buNone/>
            </a:pPr>
            <a:r>
              <a:rPr lang="es-419" sz="4000" dirty="0" smtClean="0"/>
              <a:t>B: Mañana a las ocho de la noche.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74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D589D-4A3B-FD47-9B1F-85DE2A86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Miércoles el veintinueve</a:t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Horario:</a:t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Video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Entrevistas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Kahoot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Errores communes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91CB3-150E-984D-B040-37DB41ABD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951" y="492573"/>
            <a:ext cx="580728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D589D-4A3B-FD47-9B1F-85DE2A86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Jueves el treinta</a:t>
            </a:r>
            <a:b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Horario:</a:t>
            </a:r>
            <a:b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Tarjetas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Kahoot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Pictionary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BDE0E-D82C-B242-9A5B-AC7C7C4FA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76" y="492573"/>
            <a:ext cx="470463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D589D-4A3B-FD47-9B1F-85DE2A86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Viernes el treinta y uno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Horario: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 secreto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ECB27-38A6-D043-B56D-FB2CEE76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22" y="1327645"/>
            <a:ext cx="6553545" cy="42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D589D-4A3B-FD47-9B1F-85DE2A86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Lunes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veinticuatro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Horario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¡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Levántate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dirty="0" err="1" smtClean="0">
                <a:solidFill>
                  <a:srgbClr val="FFFFFF"/>
                </a:solidFill>
              </a:rPr>
              <a:t>Mandatos</a:t>
            </a:r>
            <a:r>
              <a:rPr lang="en-US" sz="3000" dirty="0" smtClean="0">
                <a:solidFill>
                  <a:srgbClr val="FFFFFF"/>
                </a:solidFill>
              </a:rPr>
              <a:t/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Recomendaciones</a:t>
            </a:r>
            <a:r>
              <a:rPr lang="en-US" sz="3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dirty="0" err="1" smtClean="0">
                <a:solidFill>
                  <a:srgbClr val="FFFFFF"/>
                </a:solidFill>
              </a:rPr>
              <a:t>Por</a:t>
            </a:r>
            <a:r>
              <a:rPr lang="en-US" sz="3000" dirty="0" smtClean="0">
                <a:solidFill>
                  <a:srgbClr val="FFFFFF"/>
                </a:solidFill>
              </a:rPr>
              <a:t> y para</a:t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Pgs. 20 y 21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2C566-D89E-A041-8325-254BFBA00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170" y="492573"/>
            <a:ext cx="627284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Traduce las oraciones a español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419" dirty="0" smtClean="0"/>
              <a:t>Listen to me</a:t>
            </a:r>
          </a:p>
          <a:p>
            <a:pPr marL="514350" indent="-514350">
              <a:buFont typeface="+mj-lt"/>
              <a:buAutoNum type="arabicPeriod"/>
            </a:pPr>
            <a:r>
              <a:rPr lang="es-419" dirty="0" err="1" smtClean="0"/>
              <a:t>Give</a:t>
            </a:r>
            <a:r>
              <a:rPr lang="es-419" dirty="0" smtClean="0"/>
              <a:t> </a:t>
            </a:r>
            <a:r>
              <a:rPr lang="es-419" dirty="0" err="1" smtClean="0"/>
              <a:t>it</a:t>
            </a:r>
            <a:r>
              <a:rPr lang="es-419" dirty="0" smtClean="0"/>
              <a:t> to me</a:t>
            </a:r>
          </a:p>
          <a:p>
            <a:pPr marL="514350" indent="-514350">
              <a:buFont typeface="+mj-lt"/>
              <a:buAutoNum type="arabicPeriod"/>
            </a:pPr>
            <a:r>
              <a:rPr lang="es-419" dirty="0" err="1" smtClean="0"/>
              <a:t>Go</a:t>
            </a:r>
            <a:r>
              <a:rPr lang="es-419" dirty="0" smtClean="0"/>
              <a:t> </a:t>
            </a:r>
            <a:r>
              <a:rPr lang="es-419" dirty="0" err="1" smtClean="0"/>
              <a:t>away</a:t>
            </a:r>
            <a:endParaRPr lang="es-419" dirty="0" smtClean="0"/>
          </a:p>
          <a:p>
            <a:pPr marL="514350" indent="-514350">
              <a:buFont typeface="+mj-lt"/>
              <a:buAutoNum type="arabicPeriod"/>
            </a:pPr>
            <a:r>
              <a:rPr lang="es-419" dirty="0" err="1" smtClean="0"/>
              <a:t>Tell</a:t>
            </a:r>
            <a:r>
              <a:rPr lang="es-419" dirty="0" smtClean="0"/>
              <a:t> me</a:t>
            </a:r>
          </a:p>
          <a:p>
            <a:pPr marL="514350" indent="-514350">
              <a:buFont typeface="+mj-lt"/>
              <a:buAutoNum type="arabicPeriod"/>
            </a:pPr>
            <a:r>
              <a:rPr lang="es-419" dirty="0" smtClean="0"/>
              <a:t>I </a:t>
            </a:r>
            <a:r>
              <a:rPr lang="es-419" dirty="0" err="1" smtClean="0"/>
              <a:t>gave</a:t>
            </a:r>
            <a:r>
              <a:rPr lang="es-419" dirty="0" smtClean="0"/>
              <a:t> </a:t>
            </a:r>
            <a:r>
              <a:rPr lang="es-419" dirty="0" err="1" smtClean="0"/>
              <a:t>it</a:t>
            </a:r>
            <a:r>
              <a:rPr lang="es-419" dirty="0" smtClean="0"/>
              <a:t> to </a:t>
            </a:r>
            <a:r>
              <a:rPr lang="es-419" dirty="0" err="1" smtClean="0"/>
              <a:t>you</a:t>
            </a:r>
            <a:endParaRPr lang="es-419" dirty="0" smtClean="0"/>
          </a:p>
          <a:p>
            <a:pPr marL="514350" indent="-514350">
              <a:buFont typeface="+mj-lt"/>
              <a:buAutoNum type="arabicPeriod"/>
            </a:pPr>
            <a:r>
              <a:rPr lang="es-419" dirty="0" smtClean="0"/>
              <a:t>I </a:t>
            </a:r>
            <a:r>
              <a:rPr lang="es-419" dirty="0" err="1" smtClean="0"/>
              <a:t>already</a:t>
            </a:r>
            <a:r>
              <a:rPr lang="es-419" dirty="0" smtClean="0"/>
              <a:t> </a:t>
            </a:r>
            <a:r>
              <a:rPr lang="es-419" dirty="0" err="1" smtClean="0"/>
              <a:t>told</a:t>
            </a:r>
            <a:r>
              <a:rPr lang="es-419" dirty="0" smtClean="0"/>
              <a:t> </a:t>
            </a:r>
            <a:r>
              <a:rPr lang="es-419" dirty="0" err="1" smtClean="0"/>
              <a:t>you</a:t>
            </a:r>
            <a:endParaRPr lang="es-419" dirty="0" smtClean="0"/>
          </a:p>
          <a:p>
            <a:pPr marL="514350" indent="-514350">
              <a:buFont typeface="+mj-lt"/>
              <a:buAutoNum type="arabicPeriod"/>
            </a:pPr>
            <a:r>
              <a:rPr lang="es-419" dirty="0" err="1" smtClean="0"/>
              <a:t>You</a:t>
            </a:r>
            <a:r>
              <a:rPr lang="es-419" dirty="0" smtClean="0"/>
              <a:t> </a:t>
            </a:r>
            <a:r>
              <a:rPr lang="es-419" dirty="0" err="1" smtClean="0"/>
              <a:t>told</a:t>
            </a:r>
            <a:r>
              <a:rPr lang="es-419" dirty="0" smtClean="0"/>
              <a:t>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Reflexivos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419" sz="3600" dirty="0" smtClean="0"/>
              <a:t>Positive: </a:t>
            </a:r>
            <a:r>
              <a:rPr lang="es-419" sz="3600" dirty="0" err="1" smtClean="0"/>
              <a:t>attach</a:t>
            </a:r>
            <a:r>
              <a:rPr lang="es-419" sz="3600" dirty="0" smtClean="0"/>
              <a:t> </a:t>
            </a:r>
            <a:r>
              <a:rPr lang="es-419" sz="3600" dirty="0" err="1" smtClean="0"/>
              <a:t>pronoun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626260"/>
            <a:ext cx="5157787" cy="3684588"/>
          </a:xfrm>
        </p:spPr>
        <p:txBody>
          <a:bodyPr/>
          <a:lstStyle/>
          <a:p>
            <a:r>
              <a:rPr lang="es-419" sz="4000" dirty="0" smtClean="0"/>
              <a:t>levántate</a:t>
            </a:r>
          </a:p>
          <a:p>
            <a:r>
              <a:rPr lang="es-419" sz="4000" dirty="0" smtClean="0"/>
              <a:t>cepíllate los dientes</a:t>
            </a:r>
          </a:p>
          <a:p>
            <a:endParaRPr lang="es-419" dirty="0" smtClean="0"/>
          </a:p>
          <a:p>
            <a:endParaRPr lang="es-419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419" sz="3600" dirty="0" err="1" smtClean="0"/>
              <a:t>Negative</a:t>
            </a:r>
            <a:r>
              <a:rPr lang="es-419" sz="3600" dirty="0" smtClean="0"/>
              <a:t>: </a:t>
            </a:r>
            <a:r>
              <a:rPr lang="es-419" sz="3600" dirty="0" err="1" smtClean="0"/>
              <a:t>don’t</a:t>
            </a:r>
            <a:r>
              <a:rPr lang="es-419" sz="3600" dirty="0" smtClean="0"/>
              <a:t> </a:t>
            </a:r>
            <a:r>
              <a:rPr lang="es-419" sz="3600" dirty="0" err="1" smtClean="0"/>
              <a:t>attach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626260"/>
            <a:ext cx="5183188" cy="3684588"/>
          </a:xfrm>
        </p:spPr>
        <p:txBody>
          <a:bodyPr>
            <a:normAutofit/>
          </a:bodyPr>
          <a:lstStyle/>
          <a:p>
            <a:r>
              <a:rPr lang="es-419" sz="4000" dirty="0" smtClean="0"/>
              <a:t>no te levantes</a:t>
            </a:r>
          </a:p>
          <a:p>
            <a:r>
              <a:rPr lang="es-419" sz="4000" dirty="0" smtClean="0"/>
              <a:t>no te cepilles los dientes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9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Single </a:t>
            </a:r>
            <a:r>
              <a:rPr lang="es-419" dirty="0" err="1" smtClean="0"/>
              <a:t>Object</a:t>
            </a:r>
            <a:r>
              <a:rPr lang="es-419" dirty="0" smtClean="0"/>
              <a:t> </a:t>
            </a:r>
            <a:r>
              <a:rPr lang="es-419" dirty="0" err="1" smtClean="0"/>
              <a:t>Pronouns</a:t>
            </a:r>
            <a:r>
              <a:rPr lang="es-419" dirty="0" smtClean="0"/>
              <a:t> (</a:t>
            </a:r>
            <a:r>
              <a:rPr lang="es-419" dirty="0" err="1"/>
              <a:t>d</a:t>
            </a:r>
            <a:r>
              <a:rPr lang="es-419" dirty="0" err="1" smtClean="0"/>
              <a:t>irect</a:t>
            </a:r>
            <a:r>
              <a:rPr lang="es-419" dirty="0" smtClean="0"/>
              <a:t> </a:t>
            </a:r>
            <a:r>
              <a:rPr lang="es-419" b="1" dirty="0" smtClean="0"/>
              <a:t>OR</a:t>
            </a:r>
            <a:r>
              <a:rPr lang="es-419" dirty="0" smtClean="0"/>
              <a:t> </a:t>
            </a:r>
            <a:r>
              <a:rPr lang="es-419" dirty="0" err="1" smtClean="0"/>
              <a:t>indirect</a:t>
            </a:r>
            <a:r>
              <a:rPr lang="es-419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419" sz="3600" dirty="0" smtClean="0"/>
              <a:t>Positive: </a:t>
            </a:r>
            <a:r>
              <a:rPr lang="es-419" sz="3600" dirty="0" err="1" smtClean="0"/>
              <a:t>attach</a:t>
            </a:r>
            <a:r>
              <a:rPr lang="es-419" sz="3600" dirty="0" smtClean="0"/>
              <a:t> </a:t>
            </a:r>
            <a:r>
              <a:rPr lang="es-419" sz="3600" dirty="0" err="1" smtClean="0"/>
              <a:t>pronoun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626260"/>
            <a:ext cx="5157787" cy="3684588"/>
          </a:xfrm>
        </p:spPr>
        <p:txBody>
          <a:bodyPr/>
          <a:lstStyle/>
          <a:p>
            <a:r>
              <a:rPr lang="es-419" sz="4000" dirty="0" smtClean="0"/>
              <a:t>Escríbelo ahora</a:t>
            </a:r>
          </a:p>
          <a:p>
            <a:r>
              <a:rPr lang="es-419" sz="4000" dirty="0" err="1" smtClean="0"/>
              <a:t>Pónlo</a:t>
            </a:r>
            <a:r>
              <a:rPr lang="es-419" sz="4000" dirty="0" smtClean="0"/>
              <a:t> aquí</a:t>
            </a:r>
          </a:p>
          <a:p>
            <a:r>
              <a:rPr lang="es-419" sz="4000" dirty="0" smtClean="0"/>
              <a:t>Dile a ella</a:t>
            </a:r>
          </a:p>
          <a:p>
            <a:endParaRPr lang="es-419" dirty="0" smtClean="0"/>
          </a:p>
          <a:p>
            <a:endParaRPr lang="es-419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419" sz="3600" dirty="0" err="1" smtClean="0"/>
              <a:t>Negative</a:t>
            </a:r>
            <a:r>
              <a:rPr lang="es-419" sz="3600" dirty="0" smtClean="0"/>
              <a:t>: </a:t>
            </a:r>
            <a:r>
              <a:rPr lang="es-419" sz="3600" dirty="0" err="1" smtClean="0"/>
              <a:t>don’t</a:t>
            </a:r>
            <a:r>
              <a:rPr lang="es-419" sz="3600" dirty="0" smtClean="0"/>
              <a:t> </a:t>
            </a:r>
            <a:r>
              <a:rPr lang="es-419" sz="3600" dirty="0" err="1" smtClean="0"/>
              <a:t>attach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626260"/>
            <a:ext cx="5183188" cy="3684588"/>
          </a:xfrm>
        </p:spPr>
        <p:txBody>
          <a:bodyPr>
            <a:normAutofit/>
          </a:bodyPr>
          <a:lstStyle/>
          <a:p>
            <a:r>
              <a:rPr lang="es-419" sz="4000" dirty="0" smtClean="0"/>
              <a:t>No los escribas ahora</a:t>
            </a:r>
          </a:p>
          <a:p>
            <a:r>
              <a:rPr lang="es-419" sz="4000" dirty="0" smtClean="0"/>
              <a:t>No lo pongas aquí</a:t>
            </a:r>
          </a:p>
          <a:p>
            <a:r>
              <a:rPr lang="es-419" sz="4000" dirty="0" smtClean="0"/>
              <a:t>No le digas a ella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34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err="1" smtClean="0"/>
              <a:t>Double</a:t>
            </a:r>
            <a:r>
              <a:rPr lang="es-419" dirty="0" smtClean="0"/>
              <a:t> </a:t>
            </a:r>
            <a:r>
              <a:rPr lang="es-419" dirty="0" err="1" smtClean="0"/>
              <a:t>Object</a:t>
            </a:r>
            <a:r>
              <a:rPr lang="es-419" dirty="0" smtClean="0"/>
              <a:t> </a:t>
            </a:r>
            <a:r>
              <a:rPr lang="es-419" dirty="0" err="1" smtClean="0"/>
              <a:t>Pronouns</a:t>
            </a:r>
            <a:r>
              <a:rPr lang="es-419" dirty="0" smtClean="0"/>
              <a:t> (</a:t>
            </a:r>
            <a:r>
              <a:rPr lang="es-419" dirty="0" err="1" smtClean="0"/>
              <a:t>direct</a:t>
            </a:r>
            <a:r>
              <a:rPr lang="es-419" dirty="0" smtClean="0"/>
              <a:t> </a:t>
            </a:r>
            <a:r>
              <a:rPr lang="es-419" b="1" dirty="0" smtClean="0"/>
              <a:t>AND</a:t>
            </a:r>
            <a:r>
              <a:rPr lang="es-419" dirty="0" smtClean="0"/>
              <a:t> </a:t>
            </a:r>
            <a:r>
              <a:rPr lang="es-419" dirty="0" err="1" smtClean="0"/>
              <a:t>indirect</a:t>
            </a:r>
            <a:r>
              <a:rPr lang="es-419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419" sz="3600" dirty="0" smtClean="0"/>
              <a:t>Positive: </a:t>
            </a:r>
            <a:r>
              <a:rPr lang="es-419" sz="3600" dirty="0" err="1" smtClean="0"/>
              <a:t>attach</a:t>
            </a:r>
            <a:r>
              <a:rPr lang="es-419" sz="3600" dirty="0" smtClean="0"/>
              <a:t> </a:t>
            </a:r>
            <a:r>
              <a:rPr lang="es-419" sz="3600" dirty="0" err="1" smtClean="0"/>
              <a:t>pronoun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626260"/>
            <a:ext cx="5157787" cy="3684588"/>
          </a:xfrm>
        </p:spPr>
        <p:txBody>
          <a:bodyPr/>
          <a:lstStyle/>
          <a:p>
            <a:r>
              <a:rPr lang="es-419" sz="4000" dirty="0" smtClean="0"/>
              <a:t>Dáselo a ella</a:t>
            </a:r>
          </a:p>
          <a:p>
            <a:r>
              <a:rPr lang="es-419" sz="4000" dirty="0" smtClean="0"/>
              <a:t>Tráemelo</a:t>
            </a:r>
          </a:p>
          <a:p>
            <a:endParaRPr lang="es-419" dirty="0" smtClean="0"/>
          </a:p>
          <a:p>
            <a:endParaRPr lang="es-419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419" sz="3600" dirty="0" err="1" smtClean="0"/>
              <a:t>Negative</a:t>
            </a:r>
            <a:r>
              <a:rPr lang="es-419" sz="3600" dirty="0" smtClean="0"/>
              <a:t>: </a:t>
            </a:r>
            <a:r>
              <a:rPr lang="es-419" sz="3600" dirty="0" err="1" smtClean="0"/>
              <a:t>don’t</a:t>
            </a:r>
            <a:r>
              <a:rPr lang="es-419" sz="3600" dirty="0" smtClean="0"/>
              <a:t> </a:t>
            </a:r>
            <a:r>
              <a:rPr lang="es-419" sz="3600" dirty="0" err="1" smtClean="0"/>
              <a:t>attach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626260"/>
            <a:ext cx="5183188" cy="3684588"/>
          </a:xfrm>
        </p:spPr>
        <p:txBody>
          <a:bodyPr>
            <a:normAutofit/>
          </a:bodyPr>
          <a:lstStyle/>
          <a:p>
            <a:r>
              <a:rPr lang="es-419" sz="4000" dirty="0" smtClean="0"/>
              <a:t>No se lo des a ella</a:t>
            </a:r>
          </a:p>
          <a:p>
            <a:r>
              <a:rPr lang="es-419" sz="4000" dirty="0" smtClean="0"/>
              <a:t>No me lo traigas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42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Escribe un </a:t>
            </a:r>
            <a:r>
              <a:rPr lang="es-419" dirty="0" err="1" smtClean="0"/>
              <a:t>diólogo</a:t>
            </a:r>
            <a:r>
              <a:rPr lang="es-419" dirty="0" smtClean="0"/>
              <a:t> de 4 líneas con 2 mandatos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dirty="0" smtClean="0"/>
              <a:t>A: Escúchame. Quiero que vayas a tolo con Eduardo.</a:t>
            </a:r>
          </a:p>
          <a:p>
            <a:pPr marL="0" indent="0">
              <a:buNone/>
            </a:pPr>
            <a:r>
              <a:rPr lang="es-419" dirty="0" smtClean="0"/>
              <a:t>B: Ya me dijiste eso y no quiero ir con él.</a:t>
            </a:r>
          </a:p>
          <a:p>
            <a:pPr marL="0" indent="0">
              <a:buNone/>
            </a:pPr>
            <a:r>
              <a:rPr lang="es-419" dirty="0" smtClean="0"/>
              <a:t>A: Me da igual (</a:t>
            </a:r>
            <a:r>
              <a:rPr lang="es-419" dirty="0" err="1" smtClean="0"/>
              <a:t>whatever</a:t>
            </a:r>
            <a:r>
              <a:rPr lang="es-419" dirty="0" smtClean="0"/>
              <a:t>). Nunca voy a darte mi opinión en el futuro.</a:t>
            </a:r>
          </a:p>
          <a:p>
            <a:pPr marL="0" indent="0">
              <a:buNone/>
            </a:pPr>
            <a:r>
              <a:rPr lang="es-419" dirty="0" smtClean="0"/>
              <a:t>B: Cállate mentirosa.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3D4E-DBB9-4F45-BB7F-121B85CE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</a:t>
            </a:r>
            <a:r>
              <a:rPr lang="en-US">
                <a:hlinkClick r:id="rId2"/>
              </a:rPr>
              <a:t>=1LFfiYyOyMU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B711-6658-0449-A57A-2234829A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D589D-4A3B-FD47-9B1F-85DE2A86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Martes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veintiocho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Horario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Calentamienta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Actividad</a:t>
            </a:r>
            <a:r>
              <a:rPr lang="en-US" sz="2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escuchar</a:t>
            </a:r>
            <a:r>
              <a:rPr lang="en-US" sz="2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dirty="0" smtClean="0">
                <a:solidFill>
                  <a:srgbClr val="FFFFFF"/>
                </a:solidFill>
              </a:rPr>
              <a:t>Descanso</a:t>
            </a:r>
            <a:br>
              <a:rPr lang="en-US" sz="2600" dirty="0" smtClean="0">
                <a:solidFill>
                  <a:srgbClr val="FFFFFF"/>
                </a:solidFill>
              </a:rPr>
            </a:br>
            <a:r>
              <a:rPr lang="en-US" sz="2600" dirty="0" err="1" smtClean="0">
                <a:solidFill>
                  <a:srgbClr val="FFFFFF"/>
                </a:solidFill>
              </a:rPr>
              <a:t>Por</a:t>
            </a:r>
            <a:r>
              <a:rPr lang="en-US" sz="2600" dirty="0" smtClean="0">
                <a:solidFill>
                  <a:srgbClr val="FFFFFF"/>
                </a:solidFill>
              </a:rPr>
              <a:t>/para</a:t>
            </a:r>
            <a:br>
              <a:rPr lang="en-US" sz="2600" dirty="0" smtClean="0">
                <a:solidFill>
                  <a:srgbClr val="FFFFFF"/>
                </a:solidFill>
              </a:rPr>
            </a:br>
            <a:r>
              <a:rPr lang="en-US" sz="2600" dirty="0" err="1" smtClean="0">
                <a:solidFill>
                  <a:srgbClr val="FFFFFF"/>
                </a:solidFill>
              </a:rPr>
              <a:t>Juego</a:t>
            </a:r>
            <a:r>
              <a:rPr lang="en-US" sz="2600" dirty="0" smtClean="0">
                <a:solidFill>
                  <a:srgbClr val="FFFFFF"/>
                </a:solidFill>
              </a:rPr>
              <a:t/>
            </a:r>
            <a:br>
              <a:rPr lang="en-US" sz="2600" dirty="0" smtClean="0">
                <a:solidFill>
                  <a:srgbClr val="FFFFFF"/>
                </a:solidFill>
              </a:rPr>
            </a:br>
            <a:r>
              <a:rPr lang="en-US" sz="2600" dirty="0" smtClean="0">
                <a:solidFill>
                  <a:srgbClr val="FFFFFF"/>
                </a:solidFill>
              </a:rPr>
              <a:t>Pg. 21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95048-5EFB-8A48-9F4F-20096A539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951" y="492573"/>
            <a:ext cx="580728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D589D-4A3B-FD47-9B1F-85DE2A86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Miércoles el veintinueve</a:t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Horario:</a:t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Video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Entrevistas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Kahoot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Errores communes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2BA58-9468-794B-ADA8-ED0F66759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951" y="492573"/>
            <a:ext cx="580728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D589D-4A3B-FD47-9B1F-85DE2A86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Jueves el treinta</a:t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Horario:</a:t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Prueba de práctica</a:t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Repasar la práctica</a:t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Adjectivos</a:t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Práctica</a:t>
            </a: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F304C-5019-3248-8A6B-D15D425E6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76" y="492573"/>
            <a:ext cx="470463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5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D589D-4A3B-FD47-9B1F-85DE2A86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Viernes el treinta y uno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Horario:</a:t>
            </a:r>
            <a:b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Prueba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Possessive Adjectives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Gimkit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6147A-7CAA-5A4D-89B7-BC7AA8C4C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22" y="1327645"/>
            <a:ext cx="6553545" cy="42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D589D-4A3B-FD47-9B1F-85DE2A86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Martes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3000" b="1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diez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Horario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dirty="0" err="1" smtClean="0">
                <a:solidFill>
                  <a:srgbClr val="FFFFFF"/>
                </a:solidFill>
              </a:rPr>
              <a:t>Calentamienta</a:t>
            </a:r>
            <a:r>
              <a:rPr lang="en-US" sz="3000" dirty="0" smtClean="0">
                <a:solidFill>
                  <a:srgbClr val="FFFFFF"/>
                </a:solidFill>
              </a:rPr>
              <a:t/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err="1" smtClean="0">
                <a:solidFill>
                  <a:srgbClr val="FFFFFF"/>
                </a:solidFill>
              </a:rPr>
              <a:t>Juego</a:t>
            </a:r>
            <a:r>
              <a:rPr lang="en-US" sz="3000" dirty="0" smtClean="0">
                <a:solidFill>
                  <a:srgbClr val="FFFFFF"/>
                </a:solidFill>
              </a:rPr>
              <a:t/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Descanso</a:t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err="1" smtClean="0">
                <a:solidFill>
                  <a:srgbClr val="FFFFFF"/>
                </a:solidFill>
              </a:rPr>
              <a:t>Diálogos</a:t>
            </a:r>
            <a:r>
              <a:rPr lang="en-US" sz="3000" dirty="0" smtClean="0">
                <a:solidFill>
                  <a:srgbClr val="FFFFFF"/>
                </a:solidFill>
              </a:rPr>
              <a:t/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VHL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CEE24-2572-384B-B917-BB8CFC26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951" y="492573"/>
            <a:ext cx="580728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Conjugue los verbos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419" sz="4000" dirty="0" smtClean="0"/>
              <a:t>Ella salir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4000" dirty="0" smtClean="0"/>
              <a:t>Yo ver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4000" dirty="0" smtClean="0"/>
              <a:t>La familia poder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4000" dirty="0" smtClean="0"/>
              <a:t>Las personas contar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4000" dirty="0" smtClean="0"/>
              <a:t>La mamá de Pedro poner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s-419" sz="4000" dirty="0" smtClean="0"/>
              <a:t>Tus </a:t>
            </a:r>
            <a:r>
              <a:rPr lang="es-419" sz="4000" dirty="0"/>
              <a:t>padres </a:t>
            </a:r>
            <a:r>
              <a:rPr lang="es-419" sz="4000" dirty="0" smtClean="0"/>
              <a:t>perder</a:t>
            </a:r>
          </a:p>
          <a:p>
            <a:pPr marL="514350" indent="-514350">
              <a:buAutoNum type="arabicPeriod" startAt="6"/>
            </a:pPr>
            <a:r>
              <a:rPr lang="es-419" sz="4000" dirty="0" smtClean="0"/>
              <a:t>Los </a:t>
            </a:r>
            <a:r>
              <a:rPr lang="es-419" sz="4000" dirty="0"/>
              <a:t>estudiantes </a:t>
            </a:r>
            <a:r>
              <a:rPr lang="es-419" sz="4000" dirty="0" smtClean="0"/>
              <a:t>entender</a:t>
            </a:r>
          </a:p>
          <a:p>
            <a:pPr marL="514350" indent="-514350">
              <a:buAutoNum type="arabicPeriod" startAt="6"/>
            </a:pPr>
            <a:r>
              <a:rPr lang="es-419" sz="4000" dirty="0" smtClean="0"/>
              <a:t>Mi </a:t>
            </a:r>
            <a:r>
              <a:rPr lang="es-419" sz="4000" dirty="0"/>
              <a:t>abuela </a:t>
            </a:r>
            <a:r>
              <a:rPr lang="es-419" sz="4000" dirty="0" smtClean="0"/>
              <a:t>recordar</a:t>
            </a:r>
          </a:p>
          <a:p>
            <a:pPr marL="514350" indent="-514350">
              <a:buAutoNum type="arabicPeriod" startAt="6"/>
            </a:pPr>
            <a:r>
              <a:rPr lang="es-419" sz="4000" dirty="0" smtClean="0"/>
              <a:t>Yo pensar</a:t>
            </a:r>
          </a:p>
          <a:p>
            <a:pPr marL="514350" indent="-514350">
              <a:buAutoNum type="arabicPeriod" startAt="6"/>
            </a:pPr>
            <a:r>
              <a:rPr lang="es-419" sz="4000" dirty="0" smtClean="0"/>
              <a:t>Tú </a:t>
            </a:r>
            <a:r>
              <a:rPr lang="es-419" sz="4000" dirty="0"/>
              <a:t>jugar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Conjugue los verbos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419" sz="4000" dirty="0" smtClean="0"/>
              <a:t>Ella sale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4000" dirty="0" smtClean="0"/>
              <a:t>Yo veo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4000" dirty="0" smtClean="0"/>
              <a:t>La familia puede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4000" dirty="0" smtClean="0"/>
              <a:t>Las personas cuentan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4000" dirty="0" smtClean="0"/>
              <a:t>La mamá de Pedro pone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s-419" sz="4000" dirty="0" smtClean="0"/>
              <a:t>Tus </a:t>
            </a:r>
            <a:r>
              <a:rPr lang="es-419" sz="4000" dirty="0"/>
              <a:t>padres </a:t>
            </a:r>
            <a:r>
              <a:rPr lang="es-419" sz="4000" dirty="0" smtClean="0"/>
              <a:t>pierden</a:t>
            </a:r>
          </a:p>
          <a:p>
            <a:pPr marL="514350" indent="-514350">
              <a:buAutoNum type="arabicPeriod" startAt="6"/>
            </a:pPr>
            <a:r>
              <a:rPr lang="es-419" sz="4000" dirty="0" smtClean="0"/>
              <a:t>Los </a:t>
            </a:r>
            <a:r>
              <a:rPr lang="es-419" sz="4000" dirty="0"/>
              <a:t>estudiantes </a:t>
            </a:r>
            <a:r>
              <a:rPr lang="es-419" sz="4000" dirty="0" smtClean="0"/>
              <a:t>entienden</a:t>
            </a:r>
          </a:p>
          <a:p>
            <a:pPr marL="514350" indent="-514350">
              <a:buAutoNum type="arabicPeriod" startAt="6"/>
            </a:pPr>
            <a:r>
              <a:rPr lang="es-419" sz="4000" dirty="0" smtClean="0"/>
              <a:t>Mi </a:t>
            </a:r>
            <a:r>
              <a:rPr lang="es-419" sz="4000" dirty="0"/>
              <a:t>abuela </a:t>
            </a:r>
            <a:r>
              <a:rPr lang="es-419" sz="4000" dirty="0" smtClean="0"/>
              <a:t>recuerda</a:t>
            </a:r>
          </a:p>
          <a:p>
            <a:pPr marL="514350" indent="-514350">
              <a:buAutoNum type="arabicPeriod" startAt="6"/>
            </a:pPr>
            <a:r>
              <a:rPr lang="es-419" sz="4000" dirty="0" smtClean="0"/>
              <a:t>Yo pienso</a:t>
            </a:r>
          </a:p>
          <a:p>
            <a:pPr marL="514350" indent="-514350">
              <a:buAutoNum type="arabicPeriod" startAt="6"/>
            </a:pPr>
            <a:r>
              <a:rPr lang="es-419" sz="4000" dirty="0" smtClean="0"/>
              <a:t>Tú juegas</a:t>
            </a:r>
            <a:endParaRPr lang="es-419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Traduce la oración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4800" dirty="0" smtClean="0"/>
              <a:t>I </a:t>
            </a:r>
            <a:r>
              <a:rPr lang="es-419" sz="4800" dirty="0" err="1" smtClean="0"/>
              <a:t>want</a:t>
            </a:r>
            <a:r>
              <a:rPr lang="es-419" sz="4800" dirty="0" smtClean="0"/>
              <a:t> to </a:t>
            </a:r>
            <a:r>
              <a:rPr lang="es-419" sz="4800" dirty="0" err="1" smtClean="0"/>
              <a:t>go</a:t>
            </a:r>
            <a:r>
              <a:rPr lang="es-419" sz="4800" dirty="0" smtClean="0"/>
              <a:t> to </a:t>
            </a:r>
            <a:r>
              <a:rPr lang="es-419" sz="4800" dirty="0" err="1" smtClean="0"/>
              <a:t>the</a:t>
            </a:r>
            <a:r>
              <a:rPr lang="es-419" sz="4800" dirty="0" smtClean="0"/>
              <a:t> </a:t>
            </a:r>
            <a:r>
              <a:rPr lang="es-419" sz="4800" dirty="0" err="1" smtClean="0"/>
              <a:t>game</a:t>
            </a:r>
            <a:r>
              <a:rPr lang="es-419" sz="4800" dirty="0" smtClean="0"/>
              <a:t> </a:t>
            </a:r>
            <a:r>
              <a:rPr lang="es-419" sz="4800" dirty="0" err="1" smtClean="0"/>
              <a:t>but</a:t>
            </a:r>
            <a:r>
              <a:rPr lang="es-419" sz="4800" dirty="0" smtClean="0"/>
              <a:t> (pero) I </a:t>
            </a:r>
            <a:r>
              <a:rPr lang="es-419" sz="4800" dirty="0" err="1" smtClean="0"/>
              <a:t>can´t</a:t>
            </a:r>
            <a:r>
              <a:rPr lang="es-419" sz="4800" dirty="0" smtClean="0"/>
              <a:t> </a:t>
            </a:r>
            <a:r>
              <a:rPr lang="es-419" sz="4800" dirty="0" err="1" smtClean="0"/>
              <a:t>because</a:t>
            </a:r>
            <a:r>
              <a:rPr lang="es-419" sz="4800" dirty="0" smtClean="0"/>
              <a:t> I </a:t>
            </a:r>
            <a:r>
              <a:rPr lang="es-419" sz="4800" dirty="0" err="1" smtClean="0"/>
              <a:t>have</a:t>
            </a:r>
            <a:r>
              <a:rPr lang="es-419" sz="4800" dirty="0" smtClean="0"/>
              <a:t> a </a:t>
            </a:r>
            <a:r>
              <a:rPr lang="es-419" sz="4800" dirty="0" err="1" smtClean="0"/>
              <a:t>lot</a:t>
            </a:r>
            <a:r>
              <a:rPr lang="es-419" sz="4800" dirty="0" smtClean="0"/>
              <a:t> of </a:t>
            </a:r>
            <a:r>
              <a:rPr lang="es-419" sz="4800" dirty="0" err="1" smtClean="0"/>
              <a:t>homework</a:t>
            </a:r>
            <a:r>
              <a:rPr lang="es-419" sz="4800" dirty="0" smtClean="0"/>
              <a:t>.</a:t>
            </a:r>
          </a:p>
          <a:p>
            <a:r>
              <a:rPr lang="es-419" sz="4800" dirty="0" smtClean="0"/>
              <a:t>Quiero ir al partido pero no puedo porque tengo mucha tarea.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96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Traduce la oración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4800" dirty="0" smtClean="0"/>
              <a:t>I </a:t>
            </a:r>
            <a:r>
              <a:rPr lang="es-419" sz="4800" dirty="0" err="1" smtClean="0"/>
              <a:t>have</a:t>
            </a:r>
            <a:r>
              <a:rPr lang="es-419" sz="4800" dirty="0" smtClean="0"/>
              <a:t> to </a:t>
            </a:r>
            <a:r>
              <a:rPr lang="es-419" sz="4800" dirty="0" err="1" smtClean="0"/>
              <a:t>leave</a:t>
            </a:r>
            <a:r>
              <a:rPr lang="es-419" sz="4800" dirty="0" smtClean="0"/>
              <a:t> </a:t>
            </a:r>
            <a:r>
              <a:rPr lang="es-419" sz="4800" dirty="0" err="1" smtClean="0"/>
              <a:t>now</a:t>
            </a:r>
            <a:r>
              <a:rPr lang="es-419" sz="4800" dirty="0" smtClean="0"/>
              <a:t> (ahora) </a:t>
            </a:r>
            <a:r>
              <a:rPr lang="es-419" sz="4800" dirty="0" err="1" smtClean="0"/>
              <a:t>because</a:t>
            </a:r>
            <a:r>
              <a:rPr lang="es-419" sz="4800" dirty="0" smtClean="0"/>
              <a:t> </a:t>
            </a:r>
            <a:r>
              <a:rPr lang="es-419" sz="4800" dirty="0" err="1" smtClean="0"/>
              <a:t>I’m</a:t>
            </a:r>
            <a:r>
              <a:rPr lang="es-419" sz="4800" dirty="0" smtClean="0"/>
              <a:t> </a:t>
            </a:r>
            <a:r>
              <a:rPr lang="es-419" sz="4800" dirty="0" err="1" smtClean="0"/>
              <a:t>going</a:t>
            </a:r>
            <a:r>
              <a:rPr lang="es-419" sz="4800" dirty="0" smtClean="0"/>
              <a:t> to </a:t>
            </a:r>
            <a:r>
              <a:rPr lang="es-419" sz="4800" dirty="0" err="1" smtClean="0"/>
              <a:t>play</a:t>
            </a:r>
            <a:r>
              <a:rPr lang="es-419" sz="4800" dirty="0" smtClean="0"/>
              <a:t> in a soccer </a:t>
            </a:r>
            <a:r>
              <a:rPr lang="es-419" sz="4800" dirty="0" err="1" smtClean="0"/>
              <a:t>game</a:t>
            </a:r>
            <a:r>
              <a:rPr lang="es-419" sz="4800" dirty="0" smtClean="0"/>
              <a:t>.</a:t>
            </a:r>
          </a:p>
          <a:p>
            <a:r>
              <a:rPr lang="es-419" sz="4800" dirty="0" smtClean="0"/>
              <a:t>Tengo que salir ahora porque voy a jugar en un partido de fútbol.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04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Traduce la oración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4800" dirty="0" smtClean="0"/>
              <a:t>Do </a:t>
            </a:r>
            <a:r>
              <a:rPr lang="es-419" sz="4800" dirty="0" err="1" smtClean="0"/>
              <a:t>you</a:t>
            </a:r>
            <a:r>
              <a:rPr lang="es-419" sz="4800" dirty="0" smtClean="0"/>
              <a:t> </a:t>
            </a:r>
            <a:r>
              <a:rPr lang="es-419" sz="4800" dirty="0" err="1" smtClean="0"/>
              <a:t>think</a:t>
            </a:r>
            <a:r>
              <a:rPr lang="es-419" sz="4800" dirty="0" smtClean="0"/>
              <a:t> </a:t>
            </a:r>
            <a:r>
              <a:rPr lang="es-419" sz="4800" dirty="0" err="1" smtClean="0"/>
              <a:t>we</a:t>
            </a:r>
            <a:r>
              <a:rPr lang="es-419" sz="4800" dirty="0" smtClean="0"/>
              <a:t> are </a:t>
            </a:r>
            <a:r>
              <a:rPr lang="es-419" sz="4800" dirty="0" err="1" smtClean="0"/>
              <a:t>going</a:t>
            </a:r>
            <a:r>
              <a:rPr lang="es-419" sz="4800" dirty="0" smtClean="0"/>
              <a:t> to </a:t>
            </a:r>
            <a:r>
              <a:rPr lang="es-419" sz="4800" dirty="0" err="1" smtClean="0"/>
              <a:t>have</a:t>
            </a:r>
            <a:r>
              <a:rPr lang="es-419" sz="4800" dirty="0" smtClean="0"/>
              <a:t> </a:t>
            </a:r>
            <a:r>
              <a:rPr lang="es-419" sz="4800" dirty="0" err="1" smtClean="0"/>
              <a:t>school</a:t>
            </a:r>
            <a:r>
              <a:rPr lang="es-419" sz="4800" dirty="0" smtClean="0"/>
              <a:t> </a:t>
            </a:r>
            <a:r>
              <a:rPr lang="es-419" sz="4800" dirty="0" err="1" smtClean="0"/>
              <a:t>tomorrow</a:t>
            </a:r>
            <a:r>
              <a:rPr lang="es-419" sz="4800" dirty="0" smtClean="0"/>
              <a:t>?</a:t>
            </a:r>
          </a:p>
          <a:p>
            <a:r>
              <a:rPr lang="es-419" sz="4800" dirty="0" smtClean="0"/>
              <a:t>¿Piensas que vamos a tener escuela mañana?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152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Traduce la oración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4800" dirty="0" smtClean="0"/>
              <a:t>I </a:t>
            </a:r>
            <a:r>
              <a:rPr lang="es-419" sz="4800" dirty="0" err="1" smtClean="0"/>
              <a:t>don’t</a:t>
            </a:r>
            <a:r>
              <a:rPr lang="es-419" sz="4800" dirty="0" smtClean="0"/>
              <a:t> </a:t>
            </a:r>
            <a:r>
              <a:rPr lang="es-419" sz="4800" dirty="0" err="1" smtClean="0"/>
              <a:t>see</a:t>
            </a:r>
            <a:r>
              <a:rPr lang="es-419" sz="4800" dirty="0" smtClean="0"/>
              <a:t> </a:t>
            </a:r>
            <a:r>
              <a:rPr lang="es-419" sz="4800" dirty="0" err="1" smtClean="0"/>
              <a:t>homework</a:t>
            </a:r>
            <a:r>
              <a:rPr lang="es-419" sz="4800" dirty="0" smtClean="0"/>
              <a:t> </a:t>
            </a:r>
            <a:r>
              <a:rPr lang="es-419" sz="4800" dirty="0" err="1" smtClean="0"/>
              <a:t>on</a:t>
            </a:r>
            <a:r>
              <a:rPr lang="es-419" sz="4800" dirty="0" smtClean="0"/>
              <a:t> VHL so (así que) I </a:t>
            </a:r>
            <a:r>
              <a:rPr lang="es-419" sz="4800" dirty="0" err="1" smtClean="0"/>
              <a:t>suppose</a:t>
            </a:r>
            <a:r>
              <a:rPr lang="es-419" sz="4800" dirty="0" smtClean="0"/>
              <a:t> </a:t>
            </a:r>
            <a:r>
              <a:rPr lang="es-419" sz="4800" dirty="0" err="1" smtClean="0"/>
              <a:t>there’s</a:t>
            </a:r>
            <a:r>
              <a:rPr lang="es-419" sz="4800" dirty="0" smtClean="0"/>
              <a:t> no </a:t>
            </a:r>
            <a:r>
              <a:rPr lang="es-419" sz="4800" dirty="0" err="1" smtClean="0"/>
              <a:t>homework</a:t>
            </a:r>
            <a:r>
              <a:rPr lang="es-419" sz="4800" dirty="0" smtClean="0"/>
              <a:t>.</a:t>
            </a:r>
          </a:p>
          <a:p>
            <a:r>
              <a:rPr lang="es-419" sz="4800" dirty="0" smtClean="0"/>
              <a:t>No veo tarea en VHL así que supongo que no hay tarea.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9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6210</TotalTime>
  <Words>470</Words>
  <Application>Microsoft Office PowerPoint</Application>
  <PresentationFormat>Widescreen</PresentationFormat>
  <Paragraphs>114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Lunes el veinticuatro  Horario: ¡Levántate! Irregular yo Video/preguntas Pgs. 17 y 18 </vt:lpstr>
      <vt:lpstr>https://www.youtube.com/watch?v=1LFfiYyOyMU</vt:lpstr>
      <vt:lpstr>Martes el diez  Horario: Calentamienta Juego Descanso Diálogos VHL </vt:lpstr>
      <vt:lpstr>Conjugue los verbos</vt:lpstr>
      <vt:lpstr>Conjugue los verbos</vt:lpstr>
      <vt:lpstr>Traduce la oración</vt:lpstr>
      <vt:lpstr>Traduce la oración</vt:lpstr>
      <vt:lpstr>Traduce la oración</vt:lpstr>
      <vt:lpstr>Traduce la oración</vt:lpstr>
      <vt:lpstr>Diálogos</vt:lpstr>
      <vt:lpstr>Miércoles el veintinueve  Horario: Video Entrevistas Break Kahoot Errores communes</vt:lpstr>
      <vt:lpstr>Jueves el treinta   Horario: Tarjetas Kahoot Pictionary </vt:lpstr>
      <vt:lpstr>Viernes el treinta y uno  Horario: Un secreto</vt:lpstr>
      <vt:lpstr>Lunes el veinticuatro  Horario: ¡Levántate! Mandatos Recomendaciones Por y para Pgs. 20 y 21 </vt:lpstr>
      <vt:lpstr>Traduce las oraciones a español</vt:lpstr>
      <vt:lpstr>Reflexivos</vt:lpstr>
      <vt:lpstr>Single Object Pronouns (direct OR indirect)</vt:lpstr>
      <vt:lpstr>Double Object Pronouns (direct AND indirect)</vt:lpstr>
      <vt:lpstr>Escribe un diólogo de 4 líneas con 2 mandatos</vt:lpstr>
      <vt:lpstr>Martes el veintiocho  Horario: Calentamienta Actividad de escuchar Descanso Por/para Juego Pg. 21 </vt:lpstr>
      <vt:lpstr>Miércoles el veintinueve  Horario: Video Entrevistas Break Kahoot Errores communes</vt:lpstr>
      <vt:lpstr>Jueves el treinta   Horario: Prueba de práctica Repasar la práctica Adjectivos Práctica </vt:lpstr>
      <vt:lpstr>Viernes el treinta y uno  Horario: Prueba Possessive Adjectives Gimkit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Jueves el diecisiete</dc:title>
  <dc:creator>kelsey.early@gmail.com</dc:creator>
  <cp:lastModifiedBy>Stimmel, Susan</cp:lastModifiedBy>
  <cp:revision>116</cp:revision>
  <dcterms:created xsi:type="dcterms:W3CDTF">2019-10-16T17:50:47Z</dcterms:created>
  <dcterms:modified xsi:type="dcterms:W3CDTF">2020-03-10T21:53:44Z</dcterms:modified>
</cp:coreProperties>
</file>