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6A687-07AF-41A8-AFDA-268B558775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635BCA-4A6B-4930-A5D1-E243FF4D65BF}">
      <dgm:prSet/>
      <dgm:spPr/>
      <dgm:t>
        <a:bodyPr/>
        <a:lstStyle/>
        <a:p>
          <a:r>
            <a:rPr lang="en-US"/>
            <a:t>Decir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digo</a:t>
          </a:r>
        </a:p>
      </dgm:t>
    </dgm:pt>
    <dgm:pt modelId="{F6FFB0BC-96A4-4441-AD29-CD7DA0A929F2}" type="parTrans" cxnId="{E04066B8-E8A6-48B4-93EF-044306A598D2}">
      <dgm:prSet/>
      <dgm:spPr/>
      <dgm:t>
        <a:bodyPr/>
        <a:lstStyle/>
        <a:p>
          <a:endParaRPr lang="en-US"/>
        </a:p>
      </dgm:t>
    </dgm:pt>
    <dgm:pt modelId="{9B6F4BAC-AD8E-4B9C-85AD-6FD93AB1AE52}" type="sibTrans" cxnId="{E04066B8-E8A6-48B4-93EF-044306A598D2}">
      <dgm:prSet/>
      <dgm:spPr/>
      <dgm:t>
        <a:bodyPr/>
        <a:lstStyle/>
        <a:p>
          <a:endParaRPr lang="en-US"/>
        </a:p>
      </dgm:t>
    </dgm:pt>
    <dgm:pt modelId="{89FBB3DD-8F80-4ED0-BD9E-AC70B22B1E0C}">
      <dgm:prSet/>
      <dgm:spPr/>
      <dgm:t>
        <a:bodyPr/>
        <a:lstStyle/>
        <a:p>
          <a:r>
            <a:rPr lang="en-US"/>
            <a:t>Tener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tengo</a:t>
          </a:r>
        </a:p>
      </dgm:t>
    </dgm:pt>
    <dgm:pt modelId="{42857634-0689-4901-AC5C-73F7438BE079}" type="parTrans" cxnId="{92AD7626-9F60-4AAE-B921-BF4C4083D1E0}">
      <dgm:prSet/>
      <dgm:spPr/>
      <dgm:t>
        <a:bodyPr/>
        <a:lstStyle/>
        <a:p>
          <a:endParaRPr lang="en-US"/>
        </a:p>
      </dgm:t>
    </dgm:pt>
    <dgm:pt modelId="{714AE5BC-4E1F-442B-9CC3-D0BD42D48CD6}" type="sibTrans" cxnId="{92AD7626-9F60-4AAE-B921-BF4C4083D1E0}">
      <dgm:prSet/>
      <dgm:spPr/>
      <dgm:t>
        <a:bodyPr/>
        <a:lstStyle/>
        <a:p>
          <a:endParaRPr lang="en-US"/>
        </a:p>
      </dgm:t>
    </dgm:pt>
    <dgm:pt modelId="{047E50E7-05DD-4DDF-ABD5-E2DFE74A635A}">
      <dgm:prSet/>
      <dgm:spPr/>
      <dgm:t>
        <a:bodyPr/>
        <a:lstStyle/>
        <a:p>
          <a:r>
            <a:rPr lang="en-US"/>
            <a:t>Venir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vengo</a:t>
          </a:r>
        </a:p>
      </dgm:t>
    </dgm:pt>
    <dgm:pt modelId="{3E73D991-FF0B-43EC-9B0E-054F248A1BE7}" type="parTrans" cxnId="{3E4B7B9B-9A86-4668-8E0F-26B71C7463A1}">
      <dgm:prSet/>
      <dgm:spPr/>
      <dgm:t>
        <a:bodyPr/>
        <a:lstStyle/>
        <a:p>
          <a:endParaRPr lang="en-US"/>
        </a:p>
      </dgm:t>
    </dgm:pt>
    <dgm:pt modelId="{ABC5CA40-5E68-4C60-ABFD-BBDB9E78639D}" type="sibTrans" cxnId="{3E4B7B9B-9A86-4668-8E0F-26B71C7463A1}">
      <dgm:prSet/>
      <dgm:spPr/>
      <dgm:t>
        <a:bodyPr/>
        <a:lstStyle/>
        <a:p>
          <a:endParaRPr lang="en-US"/>
        </a:p>
      </dgm:t>
    </dgm:pt>
    <dgm:pt modelId="{4D8F6460-E0E7-644E-BD21-C5F711011FBC}" type="pres">
      <dgm:prSet presAssocID="{AB96A687-07AF-41A8-AFDA-268B558775AA}" presName="linear" presStyleCnt="0">
        <dgm:presLayoutVars>
          <dgm:animLvl val="lvl"/>
          <dgm:resizeHandles val="exact"/>
        </dgm:presLayoutVars>
      </dgm:prSet>
      <dgm:spPr/>
    </dgm:pt>
    <dgm:pt modelId="{2095E66E-FBA2-054F-8F92-4F7A3D77076E}" type="pres">
      <dgm:prSet presAssocID="{FC635BCA-4A6B-4930-A5D1-E243FF4D65B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A7CFBF-7A52-024A-9795-0D542FE63678}" type="pres">
      <dgm:prSet presAssocID="{9B6F4BAC-AD8E-4B9C-85AD-6FD93AB1AE52}" presName="spacer" presStyleCnt="0"/>
      <dgm:spPr/>
    </dgm:pt>
    <dgm:pt modelId="{53482ABE-3712-8F4F-BBA5-94E0795F74C4}" type="pres">
      <dgm:prSet presAssocID="{89FBB3DD-8F80-4ED0-BD9E-AC70B22B1E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5A9419-0229-8743-84DA-F79761010D95}" type="pres">
      <dgm:prSet presAssocID="{714AE5BC-4E1F-442B-9CC3-D0BD42D48CD6}" presName="spacer" presStyleCnt="0"/>
      <dgm:spPr/>
    </dgm:pt>
    <dgm:pt modelId="{DFF09F71-671E-3240-AB2D-9FFF2E201CAD}" type="pres">
      <dgm:prSet presAssocID="{047E50E7-05DD-4DDF-ABD5-E2DFE74A635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AD7626-9F60-4AAE-B921-BF4C4083D1E0}" srcId="{AB96A687-07AF-41A8-AFDA-268B558775AA}" destId="{89FBB3DD-8F80-4ED0-BD9E-AC70B22B1E0C}" srcOrd="1" destOrd="0" parTransId="{42857634-0689-4901-AC5C-73F7438BE079}" sibTransId="{714AE5BC-4E1F-442B-9CC3-D0BD42D48CD6}"/>
    <dgm:cxn modelId="{63FC2A3B-2B06-7040-9D7A-F0BCEE56B221}" type="presOf" srcId="{AB96A687-07AF-41A8-AFDA-268B558775AA}" destId="{4D8F6460-E0E7-644E-BD21-C5F711011FBC}" srcOrd="0" destOrd="0" presId="urn:microsoft.com/office/officeart/2005/8/layout/vList2"/>
    <dgm:cxn modelId="{A5351860-6967-854C-AEE1-1407296F239D}" type="presOf" srcId="{FC635BCA-4A6B-4930-A5D1-E243FF4D65BF}" destId="{2095E66E-FBA2-054F-8F92-4F7A3D77076E}" srcOrd="0" destOrd="0" presId="urn:microsoft.com/office/officeart/2005/8/layout/vList2"/>
    <dgm:cxn modelId="{3E4B7B9B-9A86-4668-8E0F-26B71C7463A1}" srcId="{AB96A687-07AF-41A8-AFDA-268B558775AA}" destId="{047E50E7-05DD-4DDF-ABD5-E2DFE74A635A}" srcOrd="2" destOrd="0" parTransId="{3E73D991-FF0B-43EC-9B0E-054F248A1BE7}" sibTransId="{ABC5CA40-5E68-4C60-ABFD-BBDB9E78639D}"/>
    <dgm:cxn modelId="{FB7285A5-6AF6-D44B-B2CF-CFAF87CD8026}" type="presOf" srcId="{047E50E7-05DD-4DDF-ABD5-E2DFE74A635A}" destId="{DFF09F71-671E-3240-AB2D-9FFF2E201CAD}" srcOrd="0" destOrd="0" presId="urn:microsoft.com/office/officeart/2005/8/layout/vList2"/>
    <dgm:cxn modelId="{E04066B8-E8A6-48B4-93EF-044306A598D2}" srcId="{AB96A687-07AF-41A8-AFDA-268B558775AA}" destId="{FC635BCA-4A6B-4930-A5D1-E243FF4D65BF}" srcOrd="0" destOrd="0" parTransId="{F6FFB0BC-96A4-4441-AD29-CD7DA0A929F2}" sibTransId="{9B6F4BAC-AD8E-4B9C-85AD-6FD93AB1AE52}"/>
    <dgm:cxn modelId="{A1EAD4F6-A701-A540-BB71-AEFAA3C212CA}" type="presOf" srcId="{89FBB3DD-8F80-4ED0-BD9E-AC70B22B1E0C}" destId="{53482ABE-3712-8F4F-BBA5-94E0795F74C4}" srcOrd="0" destOrd="0" presId="urn:microsoft.com/office/officeart/2005/8/layout/vList2"/>
    <dgm:cxn modelId="{9005409E-27C0-394F-88BB-130E6034B5CE}" type="presParOf" srcId="{4D8F6460-E0E7-644E-BD21-C5F711011FBC}" destId="{2095E66E-FBA2-054F-8F92-4F7A3D77076E}" srcOrd="0" destOrd="0" presId="urn:microsoft.com/office/officeart/2005/8/layout/vList2"/>
    <dgm:cxn modelId="{87F225C6-C5F7-A247-B268-C0A86DA8EA38}" type="presParOf" srcId="{4D8F6460-E0E7-644E-BD21-C5F711011FBC}" destId="{DBA7CFBF-7A52-024A-9795-0D542FE63678}" srcOrd="1" destOrd="0" presId="urn:microsoft.com/office/officeart/2005/8/layout/vList2"/>
    <dgm:cxn modelId="{911ABA37-6EAB-6344-AAB4-2280EBD4FC00}" type="presParOf" srcId="{4D8F6460-E0E7-644E-BD21-C5F711011FBC}" destId="{53482ABE-3712-8F4F-BBA5-94E0795F74C4}" srcOrd="2" destOrd="0" presId="urn:microsoft.com/office/officeart/2005/8/layout/vList2"/>
    <dgm:cxn modelId="{1851B632-0FE8-C24B-A422-D12C02B0A92C}" type="presParOf" srcId="{4D8F6460-E0E7-644E-BD21-C5F711011FBC}" destId="{2D5A9419-0229-8743-84DA-F79761010D95}" srcOrd="3" destOrd="0" presId="urn:microsoft.com/office/officeart/2005/8/layout/vList2"/>
    <dgm:cxn modelId="{4785D2F9-478D-B24F-AC54-4108FAC15F8A}" type="presParOf" srcId="{4D8F6460-E0E7-644E-BD21-C5F711011FBC}" destId="{DFF09F71-671E-3240-AB2D-9FFF2E201C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138F1-7949-4A99-A39B-B775FCFA21A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06397D-9172-4772-B998-C9AE13D64DF5}">
      <dgm:prSet/>
      <dgm:spPr/>
      <dgm:t>
        <a:bodyPr/>
        <a:lstStyle/>
        <a:p>
          <a:r>
            <a:rPr lang="en-US"/>
            <a:t>¿Tienes un partido de fútbol hoy?</a:t>
          </a:r>
        </a:p>
      </dgm:t>
    </dgm:pt>
    <dgm:pt modelId="{35BCCC4B-0301-4C54-B7A3-730165193E86}" type="parTrans" cxnId="{30AB2442-C32D-47A0-80BF-F617389807BC}">
      <dgm:prSet/>
      <dgm:spPr/>
      <dgm:t>
        <a:bodyPr/>
        <a:lstStyle/>
        <a:p>
          <a:endParaRPr lang="en-US"/>
        </a:p>
      </dgm:t>
    </dgm:pt>
    <dgm:pt modelId="{44B8265D-DF37-40DD-955A-F8E4132A76CD}" type="sibTrans" cxnId="{30AB2442-C32D-47A0-80BF-F617389807BC}">
      <dgm:prSet/>
      <dgm:spPr/>
      <dgm:t>
        <a:bodyPr/>
        <a:lstStyle/>
        <a:p>
          <a:endParaRPr lang="en-US"/>
        </a:p>
      </dgm:t>
    </dgm:pt>
    <dgm:pt modelId="{2427781E-629F-4AA3-BAB1-08B3A591DC67}">
      <dgm:prSet/>
      <dgm:spPr/>
      <dgm:t>
        <a:bodyPr/>
        <a:lstStyle/>
        <a:p>
          <a:r>
            <a:rPr lang="en-US" dirty="0"/>
            <a:t>No, </a:t>
          </a:r>
          <a:r>
            <a:rPr lang="en-US" dirty="0" err="1"/>
            <a:t>tengo</a:t>
          </a:r>
          <a:r>
            <a:rPr lang="en-US" dirty="0"/>
            <a:t> un </a:t>
          </a:r>
          <a:r>
            <a:rPr lang="en-US" dirty="0" err="1"/>
            <a:t>partido</a:t>
          </a:r>
          <a:r>
            <a:rPr lang="en-US" dirty="0"/>
            <a:t> de </a:t>
          </a:r>
          <a:r>
            <a:rPr lang="en-US" dirty="0" err="1"/>
            <a:t>fútbol</a:t>
          </a:r>
          <a:r>
            <a:rPr lang="en-US" dirty="0"/>
            <a:t> el </a:t>
          </a:r>
          <a:r>
            <a:rPr lang="en-US" dirty="0" err="1"/>
            <a:t>miércoles</a:t>
          </a:r>
          <a:r>
            <a:rPr lang="en-US" dirty="0"/>
            <a:t>.</a:t>
          </a:r>
        </a:p>
      </dgm:t>
    </dgm:pt>
    <dgm:pt modelId="{DFB8ED9E-EFD5-4C6F-972D-D1075D4897B7}" type="parTrans" cxnId="{6A5F3F3F-0F46-4A8F-ADD9-299ACC917893}">
      <dgm:prSet/>
      <dgm:spPr/>
      <dgm:t>
        <a:bodyPr/>
        <a:lstStyle/>
        <a:p>
          <a:endParaRPr lang="en-US"/>
        </a:p>
      </dgm:t>
    </dgm:pt>
    <dgm:pt modelId="{34D1B8E8-6B98-491C-93F1-6FCF77BD7A29}" type="sibTrans" cxnId="{6A5F3F3F-0F46-4A8F-ADD9-299ACC917893}">
      <dgm:prSet/>
      <dgm:spPr/>
      <dgm:t>
        <a:bodyPr/>
        <a:lstStyle/>
        <a:p>
          <a:endParaRPr lang="en-US"/>
        </a:p>
      </dgm:t>
    </dgm:pt>
    <dgm:pt modelId="{DDD8B1C4-D38F-1B48-A531-8DF3468C0348}" type="pres">
      <dgm:prSet presAssocID="{DC4138F1-7949-4A99-A39B-B775FCFA21A1}" presName="linear" presStyleCnt="0">
        <dgm:presLayoutVars>
          <dgm:animLvl val="lvl"/>
          <dgm:resizeHandles val="exact"/>
        </dgm:presLayoutVars>
      </dgm:prSet>
      <dgm:spPr/>
    </dgm:pt>
    <dgm:pt modelId="{46CD2E73-DAF5-A145-8CB0-46B7AC6B0417}" type="pres">
      <dgm:prSet presAssocID="{3506397D-9172-4772-B998-C9AE13D64DF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FBAF48-CC89-2848-93F0-86B0F45C6655}" type="pres">
      <dgm:prSet presAssocID="{44B8265D-DF37-40DD-955A-F8E4132A76CD}" presName="spacer" presStyleCnt="0"/>
      <dgm:spPr/>
    </dgm:pt>
    <dgm:pt modelId="{3889F1DB-325D-0549-A219-D990E9B7116A}" type="pres">
      <dgm:prSet presAssocID="{2427781E-629F-4AA3-BAB1-08B3A591DC6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A5F3F3F-0F46-4A8F-ADD9-299ACC917893}" srcId="{DC4138F1-7949-4A99-A39B-B775FCFA21A1}" destId="{2427781E-629F-4AA3-BAB1-08B3A591DC67}" srcOrd="1" destOrd="0" parTransId="{DFB8ED9E-EFD5-4C6F-972D-D1075D4897B7}" sibTransId="{34D1B8E8-6B98-491C-93F1-6FCF77BD7A29}"/>
    <dgm:cxn modelId="{30AB2442-C32D-47A0-80BF-F617389807BC}" srcId="{DC4138F1-7949-4A99-A39B-B775FCFA21A1}" destId="{3506397D-9172-4772-B998-C9AE13D64DF5}" srcOrd="0" destOrd="0" parTransId="{35BCCC4B-0301-4C54-B7A3-730165193E86}" sibTransId="{44B8265D-DF37-40DD-955A-F8E4132A76CD}"/>
    <dgm:cxn modelId="{3CDEF174-AF1E-8B41-AA40-0FDD7CCCC756}" type="presOf" srcId="{3506397D-9172-4772-B998-C9AE13D64DF5}" destId="{46CD2E73-DAF5-A145-8CB0-46B7AC6B0417}" srcOrd="0" destOrd="0" presId="urn:microsoft.com/office/officeart/2005/8/layout/vList2"/>
    <dgm:cxn modelId="{4B2A9989-B14A-C943-88EA-F583AB1DC717}" type="presOf" srcId="{2427781E-629F-4AA3-BAB1-08B3A591DC67}" destId="{3889F1DB-325D-0549-A219-D990E9B7116A}" srcOrd="0" destOrd="0" presId="urn:microsoft.com/office/officeart/2005/8/layout/vList2"/>
    <dgm:cxn modelId="{1104DCD2-DBF8-DB45-B176-FEDDC61DFA78}" type="presOf" srcId="{DC4138F1-7949-4A99-A39B-B775FCFA21A1}" destId="{DDD8B1C4-D38F-1B48-A531-8DF3468C0348}" srcOrd="0" destOrd="0" presId="urn:microsoft.com/office/officeart/2005/8/layout/vList2"/>
    <dgm:cxn modelId="{995E0491-84F3-8D46-880F-A2F739BBC3B9}" type="presParOf" srcId="{DDD8B1C4-D38F-1B48-A531-8DF3468C0348}" destId="{46CD2E73-DAF5-A145-8CB0-46B7AC6B0417}" srcOrd="0" destOrd="0" presId="urn:microsoft.com/office/officeart/2005/8/layout/vList2"/>
    <dgm:cxn modelId="{9EE03272-AC8F-0745-BB11-11D3109FAA1D}" type="presParOf" srcId="{DDD8B1C4-D38F-1B48-A531-8DF3468C0348}" destId="{70FBAF48-CC89-2848-93F0-86B0F45C6655}" srcOrd="1" destOrd="0" presId="urn:microsoft.com/office/officeart/2005/8/layout/vList2"/>
    <dgm:cxn modelId="{0CDE997D-E86B-9344-BA44-362525611350}" type="presParOf" srcId="{DDD8B1C4-D38F-1B48-A531-8DF3468C0348}" destId="{3889F1DB-325D-0549-A219-D990E9B711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921C5D-8B90-4E41-AB2E-0FD7EC4D449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126959A-DC07-4330-B596-871C569C5C0B}">
      <dgm:prSet/>
      <dgm:spPr/>
      <dgm:t>
        <a:bodyPr/>
        <a:lstStyle/>
        <a:p>
          <a:r>
            <a:rPr lang="en-US"/>
            <a:t>Hacer</a:t>
          </a:r>
        </a:p>
      </dgm:t>
    </dgm:pt>
    <dgm:pt modelId="{D6DF3BF3-2D11-4366-A353-2A8A14C549EA}" type="parTrans" cxnId="{06D605F8-261C-40A0-8D01-FFF424FF16CE}">
      <dgm:prSet/>
      <dgm:spPr/>
      <dgm:t>
        <a:bodyPr/>
        <a:lstStyle/>
        <a:p>
          <a:endParaRPr lang="en-US"/>
        </a:p>
      </dgm:t>
    </dgm:pt>
    <dgm:pt modelId="{2BC7678A-C89C-4C9F-8B88-18C93A71558E}" type="sibTrans" cxnId="{06D605F8-261C-40A0-8D01-FFF424FF16CE}">
      <dgm:prSet/>
      <dgm:spPr/>
      <dgm:t>
        <a:bodyPr/>
        <a:lstStyle/>
        <a:p>
          <a:endParaRPr lang="en-US"/>
        </a:p>
      </dgm:t>
    </dgm:pt>
    <dgm:pt modelId="{4D6280A7-3F8F-4E1A-B865-69A13DED4401}">
      <dgm:prSet/>
      <dgm:spPr/>
      <dgm:t>
        <a:bodyPr/>
        <a:lstStyle/>
        <a:p>
          <a:r>
            <a:rPr lang="en-US"/>
            <a:t>Poner</a:t>
          </a:r>
        </a:p>
      </dgm:t>
    </dgm:pt>
    <dgm:pt modelId="{74B2268B-C615-49CA-AEA1-5B677288EEA3}" type="parTrans" cxnId="{F7004428-B561-4B4B-93BD-38BEA9C713F1}">
      <dgm:prSet/>
      <dgm:spPr/>
      <dgm:t>
        <a:bodyPr/>
        <a:lstStyle/>
        <a:p>
          <a:endParaRPr lang="en-US"/>
        </a:p>
      </dgm:t>
    </dgm:pt>
    <dgm:pt modelId="{DE74F2B7-6580-46AD-9AD4-1040BEF5A1A9}" type="sibTrans" cxnId="{F7004428-B561-4B4B-93BD-38BEA9C713F1}">
      <dgm:prSet/>
      <dgm:spPr/>
      <dgm:t>
        <a:bodyPr/>
        <a:lstStyle/>
        <a:p>
          <a:endParaRPr lang="en-US"/>
        </a:p>
      </dgm:t>
    </dgm:pt>
    <dgm:pt modelId="{1861DCA4-883A-4CF5-B4B1-59BAF109F75F}">
      <dgm:prSet/>
      <dgm:spPr/>
      <dgm:t>
        <a:bodyPr/>
        <a:lstStyle/>
        <a:p>
          <a:r>
            <a:rPr lang="en-US"/>
            <a:t>Salir</a:t>
          </a:r>
        </a:p>
      </dgm:t>
    </dgm:pt>
    <dgm:pt modelId="{D7E8507A-B81F-48EB-97BC-E3FA095C7C1C}" type="parTrans" cxnId="{C2954CA3-149E-4C62-B7EA-6F86029D98A5}">
      <dgm:prSet/>
      <dgm:spPr/>
      <dgm:t>
        <a:bodyPr/>
        <a:lstStyle/>
        <a:p>
          <a:endParaRPr lang="en-US"/>
        </a:p>
      </dgm:t>
    </dgm:pt>
    <dgm:pt modelId="{D3C50693-B465-413E-8D8B-81515BBE4913}" type="sibTrans" cxnId="{C2954CA3-149E-4C62-B7EA-6F86029D98A5}">
      <dgm:prSet/>
      <dgm:spPr/>
      <dgm:t>
        <a:bodyPr/>
        <a:lstStyle/>
        <a:p>
          <a:endParaRPr lang="en-US"/>
        </a:p>
      </dgm:t>
    </dgm:pt>
    <dgm:pt modelId="{C5534B44-5E6C-4AC3-B924-8A2CD634980F}">
      <dgm:prSet/>
      <dgm:spPr/>
      <dgm:t>
        <a:bodyPr/>
        <a:lstStyle/>
        <a:p>
          <a:r>
            <a:rPr lang="en-US"/>
            <a:t>Suponer</a:t>
          </a:r>
        </a:p>
      </dgm:t>
    </dgm:pt>
    <dgm:pt modelId="{E72876B6-AF1F-4BA2-B1BB-0A7E13DC07DA}" type="parTrans" cxnId="{6F6A3CC7-3151-49EB-9532-63D4384D24BB}">
      <dgm:prSet/>
      <dgm:spPr/>
      <dgm:t>
        <a:bodyPr/>
        <a:lstStyle/>
        <a:p>
          <a:endParaRPr lang="en-US"/>
        </a:p>
      </dgm:t>
    </dgm:pt>
    <dgm:pt modelId="{C9B01955-A6ED-4DBD-91A1-4498D4E4F07D}" type="sibTrans" cxnId="{6F6A3CC7-3151-49EB-9532-63D4384D24BB}">
      <dgm:prSet/>
      <dgm:spPr/>
      <dgm:t>
        <a:bodyPr/>
        <a:lstStyle/>
        <a:p>
          <a:endParaRPr lang="en-US"/>
        </a:p>
      </dgm:t>
    </dgm:pt>
    <dgm:pt modelId="{940F8A12-C901-4F5B-AE65-20FCBF21A32F}">
      <dgm:prSet/>
      <dgm:spPr/>
      <dgm:t>
        <a:bodyPr/>
        <a:lstStyle/>
        <a:p>
          <a:r>
            <a:rPr lang="en-US"/>
            <a:t>Traer</a:t>
          </a:r>
        </a:p>
      </dgm:t>
    </dgm:pt>
    <dgm:pt modelId="{27E09BBB-51EF-4124-B5C9-4671A3928AA4}" type="parTrans" cxnId="{BDC6BF61-2C54-4175-AFE5-809D1DA6973C}">
      <dgm:prSet/>
      <dgm:spPr/>
      <dgm:t>
        <a:bodyPr/>
        <a:lstStyle/>
        <a:p>
          <a:endParaRPr lang="en-US"/>
        </a:p>
      </dgm:t>
    </dgm:pt>
    <dgm:pt modelId="{C5E6979D-A469-4E04-B858-9710E98A4BB5}" type="sibTrans" cxnId="{BDC6BF61-2C54-4175-AFE5-809D1DA6973C}">
      <dgm:prSet/>
      <dgm:spPr/>
      <dgm:t>
        <a:bodyPr/>
        <a:lstStyle/>
        <a:p>
          <a:endParaRPr lang="en-US"/>
        </a:p>
      </dgm:t>
    </dgm:pt>
    <dgm:pt modelId="{94D29A6B-3244-7C47-B664-729DD2950ECA}" type="pres">
      <dgm:prSet presAssocID="{7C921C5D-8B90-4E41-AB2E-0FD7EC4D4493}" presName="linear" presStyleCnt="0">
        <dgm:presLayoutVars>
          <dgm:animLvl val="lvl"/>
          <dgm:resizeHandles val="exact"/>
        </dgm:presLayoutVars>
      </dgm:prSet>
      <dgm:spPr/>
    </dgm:pt>
    <dgm:pt modelId="{C3C4BC46-D24B-C84A-A410-DDA16E2B5DF1}" type="pres">
      <dgm:prSet presAssocID="{B126959A-DC07-4330-B596-871C569C5C0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3F7D8DD-FF30-C64F-984C-BDA6A97E3C47}" type="pres">
      <dgm:prSet presAssocID="{2BC7678A-C89C-4C9F-8B88-18C93A71558E}" presName="spacer" presStyleCnt="0"/>
      <dgm:spPr/>
    </dgm:pt>
    <dgm:pt modelId="{17A0C2D3-CADE-3945-8E7C-681F75943269}" type="pres">
      <dgm:prSet presAssocID="{4D6280A7-3F8F-4E1A-B865-69A13DED440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D84DA03-22CE-9649-A625-63D3C770960B}" type="pres">
      <dgm:prSet presAssocID="{DE74F2B7-6580-46AD-9AD4-1040BEF5A1A9}" presName="spacer" presStyleCnt="0"/>
      <dgm:spPr/>
    </dgm:pt>
    <dgm:pt modelId="{DD8AB4FA-29F1-0542-83D6-32B58F002639}" type="pres">
      <dgm:prSet presAssocID="{1861DCA4-883A-4CF5-B4B1-59BAF109F75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B6D7FF3-EA7D-1F4F-A6F9-71722A3607B3}" type="pres">
      <dgm:prSet presAssocID="{D3C50693-B465-413E-8D8B-81515BBE4913}" presName="spacer" presStyleCnt="0"/>
      <dgm:spPr/>
    </dgm:pt>
    <dgm:pt modelId="{3A1228CE-EAE1-F84F-BD6B-0AFC5130F2F0}" type="pres">
      <dgm:prSet presAssocID="{C5534B44-5E6C-4AC3-B924-8A2CD634980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EA10AC5-F103-FF4C-ABC0-82F4C0B01483}" type="pres">
      <dgm:prSet presAssocID="{C9B01955-A6ED-4DBD-91A1-4498D4E4F07D}" presName="spacer" presStyleCnt="0"/>
      <dgm:spPr/>
    </dgm:pt>
    <dgm:pt modelId="{723388E9-BF28-2D47-9FF0-94BBBC7FD7DF}" type="pres">
      <dgm:prSet presAssocID="{940F8A12-C901-4F5B-AE65-20FCBF21A32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7004428-B561-4B4B-93BD-38BEA9C713F1}" srcId="{7C921C5D-8B90-4E41-AB2E-0FD7EC4D4493}" destId="{4D6280A7-3F8F-4E1A-B865-69A13DED4401}" srcOrd="1" destOrd="0" parTransId="{74B2268B-C615-49CA-AEA1-5B677288EEA3}" sibTransId="{DE74F2B7-6580-46AD-9AD4-1040BEF5A1A9}"/>
    <dgm:cxn modelId="{DEF5912D-5EC0-1A42-974C-1062A7BBB663}" type="presOf" srcId="{C5534B44-5E6C-4AC3-B924-8A2CD634980F}" destId="{3A1228CE-EAE1-F84F-BD6B-0AFC5130F2F0}" srcOrd="0" destOrd="0" presId="urn:microsoft.com/office/officeart/2005/8/layout/vList2"/>
    <dgm:cxn modelId="{09C8EF3F-4EE5-5844-8ECE-40FCF0117837}" type="presOf" srcId="{1861DCA4-883A-4CF5-B4B1-59BAF109F75F}" destId="{DD8AB4FA-29F1-0542-83D6-32B58F002639}" srcOrd="0" destOrd="0" presId="urn:microsoft.com/office/officeart/2005/8/layout/vList2"/>
    <dgm:cxn modelId="{E8AF834E-33B3-B641-B43A-F89A650500A5}" type="presOf" srcId="{940F8A12-C901-4F5B-AE65-20FCBF21A32F}" destId="{723388E9-BF28-2D47-9FF0-94BBBC7FD7DF}" srcOrd="0" destOrd="0" presId="urn:microsoft.com/office/officeart/2005/8/layout/vList2"/>
    <dgm:cxn modelId="{83E6E74F-88F3-804E-9BAB-9541CC459AA9}" type="presOf" srcId="{7C921C5D-8B90-4E41-AB2E-0FD7EC4D4493}" destId="{94D29A6B-3244-7C47-B664-729DD2950ECA}" srcOrd="0" destOrd="0" presId="urn:microsoft.com/office/officeart/2005/8/layout/vList2"/>
    <dgm:cxn modelId="{BDC6BF61-2C54-4175-AFE5-809D1DA6973C}" srcId="{7C921C5D-8B90-4E41-AB2E-0FD7EC4D4493}" destId="{940F8A12-C901-4F5B-AE65-20FCBF21A32F}" srcOrd="4" destOrd="0" parTransId="{27E09BBB-51EF-4124-B5C9-4671A3928AA4}" sibTransId="{C5E6979D-A469-4E04-B858-9710E98A4BB5}"/>
    <dgm:cxn modelId="{C2954CA3-149E-4C62-B7EA-6F86029D98A5}" srcId="{7C921C5D-8B90-4E41-AB2E-0FD7EC4D4493}" destId="{1861DCA4-883A-4CF5-B4B1-59BAF109F75F}" srcOrd="2" destOrd="0" parTransId="{D7E8507A-B81F-48EB-97BC-E3FA095C7C1C}" sibTransId="{D3C50693-B465-413E-8D8B-81515BBE4913}"/>
    <dgm:cxn modelId="{266336BB-9225-4F44-8185-7DD5999C5099}" type="presOf" srcId="{B126959A-DC07-4330-B596-871C569C5C0B}" destId="{C3C4BC46-D24B-C84A-A410-DDA16E2B5DF1}" srcOrd="0" destOrd="0" presId="urn:microsoft.com/office/officeart/2005/8/layout/vList2"/>
    <dgm:cxn modelId="{6F6A3CC7-3151-49EB-9532-63D4384D24BB}" srcId="{7C921C5D-8B90-4E41-AB2E-0FD7EC4D4493}" destId="{C5534B44-5E6C-4AC3-B924-8A2CD634980F}" srcOrd="3" destOrd="0" parTransId="{E72876B6-AF1F-4BA2-B1BB-0A7E13DC07DA}" sibTransId="{C9B01955-A6ED-4DBD-91A1-4498D4E4F07D}"/>
    <dgm:cxn modelId="{DA3B84DC-C53E-CE4C-A1E3-4E80507AA744}" type="presOf" srcId="{4D6280A7-3F8F-4E1A-B865-69A13DED4401}" destId="{17A0C2D3-CADE-3945-8E7C-681F75943269}" srcOrd="0" destOrd="0" presId="urn:microsoft.com/office/officeart/2005/8/layout/vList2"/>
    <dgm:cxn modelId="{06D605F8-261C-40A0-8D01-FFF424FF16CE}" srcId="{7C921C5D-8B90-4E41-AB2E-0FD7EC4D4493}" destId="{B126959A-DC07-4330-B596-871C569C5C0B}" srcOrd="0" destOrd="0" parTransId="{D6DF3BF3-2D11-4366-A353-2A8A14C549EA}" sibTransId="{2BC7678A-C89C-4C9F-8B88-18C93A71558E}"/>
    <dgm:cxn modelId="{01156A0E-19CF-C541-8D0E-0CFD42888113}" type="presParOf" srcId="{94D29A6B-3244-7C47-B664-729DD2950ECA}" destId="{C3C4BC46-D24B-C84A-A410-DDA16E2B5DF1}" srcOrd="0" destOrd="0" presId="urn:microsoft.com/office/officeart/2005/8/layout/vList2"/>
    <dgm:cxn modelId="{FC050102-5616-1243-904F-6F34F1EE6AF8}" type="presParOf" srcId="{94D29A6B-3244-7C47-B664-729DD2950ECA}" destId="{F3F7D8DD-FF30-C64F-984C-BDA6A97E3C47}" srcOrd="1" destOrd="0" presId="urn:microsoft.com/office/officeart/2005/8/layout/vList2"/>
    <dgm:cxn modelId="{4DCB015E-8EDD-224E-B396-3B847F29B7CB}" type="presParOf" srcId="{94D29A6B-3244-7C47-B664-729DD2950ECA}" destId="{17A0C2D3-CADE-3945-8E7C-681F75943269}" srcOrd="2" destOrd="0" presId="urn:microsoft.com/office/officeart/2005/8/layout/vList2"/>
    <dgm:cxn modelId="{495527FD-6657-6346-9379-28F9E15C3610}" type="presParOf" srcId="{94D29A6B-3244-7C47-B664-729DD2950ECA}" destId="{6D84DA03-22CE-9649-A625-63D3C770960B}" srcOrd="3" destOrd="0" presId="urn:microsoft.com/office/officeart/2005/8/layout/vList2"/>
    <dgm:cxn modelId="{38F70A8E-7F17-1944-B026-5F1AC8E830AE}" type="presParOf" srcId="{94D29A6B-3244-7C47-B664-729DD2950ECA}" destId="{DD8AB4FA-29F1-0542-83D6-32B58F002639}" srcOrd="4" destOrd="0" presId="urn:microsoft.com/office/officeart/2005/8/layout/vList2"/>
    <dgm:cxn modelId="{EA3B4629-9B65-764F-9CB2-4C1D0B035956}" type="presParOf" srcId="{94D29A6B-3244-7C47-B664-729DD2950ECA}" destId="{FB6D7FF3-EA7D-1F4F-A6F9-71722A3607B3}" srcOrd="5" destOrd="0" presId="urn:microsoft.com/office/officeart/2005/8/layout/vList2"/>
    <dgm:cxn modelId="{5AC48DB9-5B34-594E-8711-B3DB2B3D9450}" type="presParOf" srcId="{94D29A6B-3244-7C47-B664-729DD2950ECA}" destId="{3A1228CE-EAE1-F84F-BD6B-0AFC5130F2F0}" srcOrd="6" destOrd="0" presId="urn:microsoft.com/office/officeart/2005/8/layout/vList2"/>
    <dgm:cxn modelId="{E8296EAC-44C2-B245-8DFF-97104A18CB13}" type="presParOf" srcId="{94D29A6B-3244-7C47-B664-729DD2950ECA}" destId="{BEA10AC5-F103-FF4C-ABC0-82F4C0B01483}" srcOrd="7" destOrd="0" presId="urn:microsoft.com/office/officeart/2005/8/layout/vList2"/>
    <dgm:cxn modelId="{D83FF9A5-E12C-4143-A461-C0728C3833AB}" type="presParOf" srcId="{94D29A6B-3244-7C47-B664-729DD2950ECA}" destId="{723388E9-BF28-2D47-9FF0-94BBBC7FD7D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5E66E-FBA2-054F-8F92-4F7A3D77076E}">
      <dsp:nvSpPr>
        <dsp:cNvPr id="0" name=""/>
        <dsp:cNvSpPr/>
      </dsp:nvSpPr>
      <dsp:spPr>
        <a:xfrm>
          <a:off x="0" y="422633"/>
          <a:ext cx="6588691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Decir </a:t>
          </a:r>
          <a:r>
            <a:rPr lang="en-US" sz="6500" kern="1200">
              <a:sym typeface="Wingdings" panose="05000000000000000000" pitchFamily="2" charset="2"/>
            </a:rPr>
            <a:t></a:t>
          </a:r>
          <a:r>
            <a:rPr lang="en-US" sz="6500" kern="1200"/>
            <a:t> digo</a:t>
          </a:r>
        </a:p>
      </dsp:txBody>
      <dsp:txXfrm>
        <a:off x="76105" y="498738"/>
        <a:ext cx="6436481" cy="1406815"/>
      </dsp:txXfrm>
    </dsp:sp>
    <dsp:sp modelId="{53482ABE-3712-8F4F-BBA5-94E0795F74C4}">
      <dsp:nvSpPr>
        <dsp:cNvPr id="0" name=""/>
        <dsp:cNvSpPr/>
      </dsp:nvSpPr>
      <dsp:spPr>
        <a:xfrm>
          <a:off x="0" y="2168859"/>
          <a:ext cx="6588691" cy="1559025"/>
        </a:xfrm>
        <a:prstGeom prst="roundRect">
          <a:avLst/>
        </a:prstGeom>
        <a:solidFill>
          <a:schemeClr val="accent2">
            <a:hueOff val="3604206"/>
            <a:satOff val="5500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Tener </a:t>
          </a:r>
          <a:r>
            <a:rPr lang="en-US" sz="6500" kern="1200">
              <a:sym typeface="Wingdings" panose="05000000000000000000" pitchFamily="2" charset="2"/>
            </a:rPr>
            <a:t></a:t>
          </a:r>
          <a:r>
            <a:rPr lang="en-US" sz="6500" kern="1200"/>
            <a:t> tengo</a:t>
          </a:r>
        </a:p>
      </dsp:txBody>
      <dsp:txXfrm>
        <a:off x="76105" y="2244964"/>
        <a:ext cx="6436481" cy="1406815"/>
      </dsp:txXfrm>
    </dsp:sp>
    <dsp:sp modelId="{DFF09F71-671E-3240-AB2D-9FFF2E201CAD}">
      <dsp:nvSpPr>
        <dsp:cNvPr id="0" name=""/>
        <dsp:cNvSpPr/>
      </dsp:nvSpPr>
      <dsp:spPr>
        <a:xfrm>
          <a:off x="0" y="3915084"/>
          <a:ext cx="6588691" cy="1559025"/>
        </a:xfrm>
        <a:prstGeom prst="roundRect">
          <a:avLst/>
        </a:prstGeom>
        <a:solidFill>
          <a:schemeClr val="accent2">
            <a:hueOff val="7208412"/>
            <a:satOff val="10999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Venir </a:t>
          </a:r>
          <a:r>
            <a:rPr lang="en-US" sz="6500" kern="1200">
              <a:sym typeface="Wingdings" panose="05000000000000000000" pitchFamily="2" charset="2"/>
            </a:rPr>
            <a:t></a:t>
          </a:r>
          <a:r>
            <a:rPr lang="en-US" sz="6500" kern="1200"/>
            <a:t> vengo</a:t>
          </a:r>
        </a:p>
      </dsp:txBody>
      <dsp:txXfrm>
        <a:off x="76105" y="3991189"/>
        <a:ext cx="6436481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D2E73-DAF5-A145-8CB0-46B7AC6B0417}">
      <dsp:nvSpPr>
        <dsp:cNvPr id="0" name=""/>
        <dsp:cNvSpPr/>
      </dsp:nvSpPr>
      <dsp:spPr>
        <a:xfrm>
          <a:off x="0" y="804931"/>
          <a:ext cx="6588691" cy="2068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¿Tienes un partido de fútbol hoy?</a:t>
          </a:r>
        </a:p>
      </dsp:txBody>
      <dsp:txXfrm>
        <a:off x="100979" y="905910"/>
        <a:ext cx="6386733" cy="1866602"/>
      </dsp:txXfrm>
    </dsp:sp>
    <dsp:sp modelId="{3889F1DB-325D-0549-A219-D990E9B7116A}">
      <dsp:nvSpPr>
        <dsp:cNvPr id="0" name=""/>
        <dsp:cNvSpPr/>
      </dsp:nvSpPr>
      <dsp:spPr>
        <a:xfrm>
          <a:off x="0" y="3023251"/>
          <a:ext cx="6588691" cy="2068560"/>
        </a:xfrm>
        <a:prstGeom prst="roundRect">
          <a:avLst/>
        </a:prstGeom>
        <a:solidFill>
          <a:schemeClr val="accent2">
            <a:hueOff val="7208412"/>
            <a:satOff val="10999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No, </a:t>
          </a:r>
          <a:r>
            <a:rPr lang="en-US" sz="5200" kern="1200" dirty="0" err="1"/>
            <a:t>tengo</a:t>
          </a:r>
          <a:r>
            <a:rPr lang="en-US" sz="5200" kern="1200" dirty="0"/>
            <a:t> un </a:t>
          </a:r>
          <a:r>
            <a:rPr lang="en-US" sz="5200" kern="1200" dirty="0" err="1"/>
            <a:t>partido</a:t>
          </a:r>
          <a:r>
            <a:rPr lang="en-US" sz="5200" kern="1200" dirty="0"/>
            <a:t> de </a:t>
          </a:r>
          <a:r>
            <a:rPr lang="en-US" sz="5200" kern="1200" dirty="0" err="1"/>
            <a:t>fútbol</a:t>
          </a:r>
          <a:r>
            <a:rPr lang="en-US" sz="5200" kern="1200" dirty="0"/>
            <a:t> el </a:t>
          </a:r>
          <a:r>
            <a:rPr lang="en-US" sz="5200" kern="1200" dirty="0" err="1"/>
            <a:t>miércoles</a:t>
          </a:r>
          <a:r>
            <a:rPr lang="en-US" sz="5200" kern="1200" dirty="0"/>
            <a:t>.</a:t>
          </a:r>
        </a:p>
      </dsp:txBody>
      <dsp:txXfrm>
        <a:off x="100979" y="3124230"/>
        <a:ext cx="6386733" cy="1866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4BC46-D24B-C84A-A410-DDA16E2B5DF1}">
      <dsp:nvSpPr>
        <dsp:cNvPr id="0" name=""/>
        <dsp:cNvSpPr/>
      </dsp:nvSpPr>
      <dsp:spPr>
        <a:xfrm>
          <a:off x="0" y="56581"/>
          <a:ext cx="6588691" cy="1055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Hacer</a:t>
          </a:r>
        </a:p>
      </dsp:txBody>
      <dsp:txXfrm>
        <a:off x="51517" y="108098"/>
        <a:ext cx="6485657" cy="952306"/>
      </dsp:txXfrm>
    </dsp:sp>
    <dsp:sp modelId="{17A0C2D3-CADE-3945-8E7C-681F75943269}">
      <dsp:nvSpPr>
        <dsp:cNvPr id="0" name=""/>
        <dsp:cNvSpPr/>
      </dsp:nvSpPr>
      <dsp:spPr>
        <a:xfrm>
          <a:off x="0" y="1238641"/>
          <a:ext cx="6588691" cy="1055340"/>
        </a:xfrm>
        <a:prstGeom prst="roundRect">
          <a:avLst/>
        </a:prstGeom>
        <a:solidFill>
          <a:schemeClr val="accent2">
            <a:hueOff val="1802103"/>
            <a:satOff val="2750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Poner</a:t>
          </a:r>
        </a:p>
      </dsp:txBody>
      <dsp:txXfrm>
        <a:off x="51517" y="1290158"/>
        <a:ext cx="6485657" cy="952306"/>
      </dsp:txXfrm>
    </dsp:sp>
    <dsp:sp modelId="{DD8AB4FA-29F1-0542-83D6-32B58F002639}">
      <dsp:nvSpPr>
        <dsp:cNvPr id="0" name=""/>
        <dsp:cNvSpPr/>
      </dsp:nvSpPr>
      <dsp:spPr>
        <a:xfrm>
          <a:off x="0" y="2420701"/>
          <a:ext cx="6588691" cy="1055340"/>
        </a:xfrm>
        <a:prstGeom prst="roundRect">
          <a:avLst/>
        </a:prstGeom>
        <a:solidFill>
          <a:schemeClr val="accent2">
            <a:hueOff val="3604206"/>
            <a:satOff val="5500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Salir</a:t>
          </a:r>
        </a:p>
      </dsp:txBody>
      <dsp:txXfrm>
        <a:off x="51517" y="2472218"/>
        <a:ext cx="6485657" cy="952306"/>
      </dsp:txXfrm>
    </dsp:sp>
    <dsp:sp modelId="{3A1228CE-EAE1-F84F-BD6B-0AFC5130F2F0}">
      <dsp:nvSpPr>
        <dsp:cNvPr id="0" name=""/>
        <dsp:cNvSpPr/>
      </dsp:nvSpPr>
      <dsp:spPr>
        <a:xfrm>
          <a:off x="0" y="3602761"/>
          <a:ext cx="6588691" cy="1055340"/>
        </a:xfrm>
        <a:prstGeom prst="roundRect">
          <a:avLst/>
        </a:prstGeom>
        <a:solidFill>
          <a:schemeClr val="accent2">
            <a:hueOff val="5406309"/>
            <a:satOff val="8249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Suponer</a:t>
          </a:r>
        </a:p>
      </dsp:txBody>
      <dsp:txXfrm>
        <a:off x="51517" y="3654278"/>
        <a:ext cx="6485657" cy="952306"/>
      </dsp:txXfrm>
    </dsp:sp>
    <dsp:sp modelId="{723388E9-BF28-2D47-9FF0-94BBBC7FD7DF}">
      <dsp:nvSpPr>
        <dsp:cNvPr id="0" name=""/>
        <dsp:cNvSpPr/>
      </dsp:nvSpPr>
      <dsp:spPr>
        <a:xfrm>
          <a:off x="0" y="4784821"/>
          <a:ext cx="6588691" cy="1055340"/>
        </a:xfrm>
        <a:prstGeom prst="roundRect">
          <a:avLst/>
        </a:prstGeom>
        <a:solidFill>
          <a:schemeClr val="accent2">
            <a:hueOff val="7208412"/>
            <a:satOff val="10999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Traer</a:t>
          </a:r>
        </a:p>
      </dsp:txBody>
      <dsp:txXfrm>
        <a:off x="51517" y="4836338"/>
        <a:ext cx="6485657" cy="95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0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2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4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7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EFEC-9F02-C749-B4C7-AD29C86DF4DA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224B-7521-B646-98C1-13DA9F07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49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0BFC4-1F05-694D-AC9D-133CCAA09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8000" dirty="0"/>
              <a:t>Irregular </a:t>
            </a:r>
            <a:r>
              <a:rPr lang="en-US" sz="8000" dirty="0" err="1"/>
              <a:t>yo</a:t>
            </a:r>
            <a:endParaRPr lang="en-US" sz="80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4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6F42D-5134-9745-831E-16CBE0D0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59" y="637125"/>
            <a:ext cx="4079295" cy="5256371"/>
          </a:xfrm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chemeClr val="bg1"/>
                </a:solidFill>
              </a:rPr>
              <a:t>Ya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sabes</a:t>
            </a:r>
            <a:r>
              <a:rPr lang="en-US" sz="8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5F6388-CC6B-4F64-9264-43222954D1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764138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44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EF85F3-C7BB-4274-9ABB-F7EE32885A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547581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8CE9A5E-37B8-264E-B8DF-E2BE1B0D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59" y="637125"/>
            <a:ext cx="4079295" cy="5256371"/>
          </a:xfrm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chemeClr val="bg1"/>
                </a:solidFill>
              </a:rPr>
              <a:t>Ya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sabes</a:t>
            </a:r>
            <a:r>
              <a:rPr lang="en-US" sz="800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6505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A1404-A62A-6441-9167-BF377B8BC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Verbos nuevos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4302EF-1FE7-4F4E-B265-A417576A5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709133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04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8E4873-5505-6D46-9EFF-8677E171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rgbClr val="3F3F3F"/>
                </a:solidFill>
              </a:rPr>
              <a:t>Verbos</a:t>
            </a:r>
            <a:endParaRPr lang="en-US" sz="5400" dirty="0">
              <a:solidFill>
                <a:srgbClr val="3F3F3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7B14A6-B8F0-5B43-9DFD-B617D3BE1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9" y="2353860"/>
            <a:ext cx="4297351" cy="295977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800" dirty="0" err="1"/>
              <a:t>ver</a:t>
            </a:r>
            <a:endParaRPr lang="en-US" sz="4800" dirty="0"/>
          </a:p>
        </p:txBody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9A98B-F09A-054C-853E-C422B7938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0858" y="2460738"/>
            <a:ext cx="4292594" cy="295977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800" dirty="0" err="1"/>
              <a:t>oír</a:t>
            </a:r>
            <a:endParaRPr lang="en-US" sz="4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A85F54C-4F5C-FA49-805E-CF616DA36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18788"/>
              </p:ext>
            </p:extLst>
          </p:nvPr>
        </p:nvGraphicFramePr>
        <p:xfrm>
          <a:off x="1426250" y="3241965"/>
          <a:ext cx="4297548" cy="241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774">
                  <a:extLst>
                    <a:ext uri="{9D8B030D-6E8A-4147-A177-3AD203B41FA5}">
                      <a16:colId xmlns:a16="http://schemas.microsoft.com/office/drawing/2014/main" val="3114722722"/>
                    </a:ext>
                  </a:extLst>
                </a:gridCol>
                <a:gridCol w="2148774">
                  <a:extLst>
                    <a:ext uri="{9D8B030D-6E8A-4147-A177-3AD203B41FA5}">
                      <a16:colId xmlns:a16="http://schemas.microsoft.com/office/drawing/2014/main" val="488426849"/>
                    </a:ext>
                  </a:extLst>
                </a:gridCol>
              </a:tblGrid>
              <a:tr h="8051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vemos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3127140"/>
                  </a:ext>
                </a:extLst>
              </a:tr>
              <a:tr h="8051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5179750"/>
                  </a:ext>
                </a:extLst>
              </a:tr>
              <a:tr h="8051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ven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8745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8331697-A2C6-EC42-BFC8-9296D7972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519003"/>
              </p:ext>
            </p:extLst>
          </p:nvPr>
        </p:nvGraphicFramePr>
        <p:xfrm>
          <a:off x="6500858" y="3241965"/>
          <a:ext cx="4297548" cy="241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774">
                  <a:extLst>
                    <a:ext uri="{9D8B030D-6E8A-4147-A177-3AD203B41FA5}">
                      <a16:colId xmlns:a16="http://schemas.microsoft.com/office/drawing/2014/main" val="3114722722"/>
                    </a:ext>
                  </a:extLst>
                </a:gridCol>
                <a:gridCol w="2148774">
                  <a:extLst>
                    <a:ext uri="{9D8B030D-6E8A-4147-A177-3AD203B41FA5}">
                      <a16:colId xmlns:a16="http://schemas.microsoft.com/office/drawing/2014/main" val="488426849"/>
                    </a:ext>
                  </a:extLst>
                </a:gridCol>
              </a:tblGrid>
              <a:tr h="8051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oigo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oímos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3127140"/>
                  </a:ext>
                </a:extLst>
              </a:tr>
              <a:tr h="8051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5179750"/>
                  </a:ext>
                </a:extLst>
              </a:tr>
              <a:tr h="8051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oye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oyen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8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60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4C36-95A2-1A43-997A-72B5C6381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/>
              <a:t>Preguntas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01214-FCF7-7540-9F61-1E24298A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n-US" sz="4000" dirty="0"/>
              <a:t>¿Dices </a:t>
            </a:r>
            <a:r>
              <a:rPr lang="en-US" sz="4000" dirty="0" err="1"/>
              <a:t>mentiras</a:t>
            </a:r>
            <a:r>
              <a:rPr lang="en-US" sz="4000" dirty="0"/>
              <a:t> o dices la </a:t>
            </a:r>
            <a:r>
              <a:rPr lang="en-US" sz="4000" dirty="0" err="1"/>
              <a:t>verdad</a:t>
            </a:r>
            <a:r>
              <a:rPr lang="en-US" sz="4000" dirty="0"/>
              <a:t>?</a:t>
            </a:r>
          </a:p>
          <a:p>
            <a:r>
              <a:rPr lang="en-US" sz="4000" dirty="0"/>
              <a:t>¿</a:t>
            </a:r>
            <a:r>
              <a:rPr lang="en-US" sz="4000" dirty="0" err="1"/>
              <a:t>Qué</a:t>
            </a:r>
            <a:r>
              <a:rPr lang="en-US" sz="4000" dirty="0"/>
              <a:t> </a:t>
            </a:r>
            <a:r>
              <a:rPr lang="en-US" sz="4000" dirty="0" err="1"/>
              <a:t>haces</a:t>
            </a:r>
            <a:r>
              <a:rPr lang="en-US" sz="4000" dirty="0"/>
              <a:t> </a:t>
            </a:r>
            <a:r>
              <a:rPr lang="en-US" sz="4000" dirty="0" err="1"/>
              <a:t>después</a:t>
            </a:r>
            <a:r>
              <a:rPr lang="en-US" sz="4000" dirty="0"/>
              <a:t> de </a:t>
            </a:r>
            <a:r>
              <a:rPr lang="en-US" sz="4000" dirty="0" err="1"/>
              <a:t>escuela</a:t>
            </a:r>
            <a:r>
              <a:rPr lang="en-US" sz="4000" dirty="0"/>
              <a:t>?</a:t>
            </a:r>
          </a:p>
          <a:p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dirty="0" err="1"/>
              <a:t>mañana</a:t>
            </a:r>
            <a:r>
              <a:rPr lang="en-US" sz="4000"/>
              <a:t>, ¿te</a:t>
            </a:r>
            <a:r>
              <a:rPr lang="en-US" sz="4000" dirty="0"/>
              <a:t> </a:t>
            </a:r>
            <a:r>
              <a:rPr lang="en-US" sz="4000" dirty="0" err="1"/>
              <a:t>gusta</a:t>
            </a:r>
            <a:r>
              <a:rPr lang="en-US" sz="4000" dirty="0"/>
              <a:t> </a:t>
            </a:r>
            <a:r>
              <a:rPr lang="en-US" sz="4000" dirty="0" err="1"/>
              <a:t>salir</a:t>
            </a:r>
            <a:r>
              <a:rPr lang="en-US" sz="4000" dirty="0"/>
              <a:t> </a:t>
            </a:r>
            <a:r>
              <a:rPr lang="en-US" sz="4000" dirty="0" err="1"/>
              <a:t>temprano</a:t>
            </a:r>
            <a:r>
              <a:rPr lang="en-US" sz="4000" dirty="0"/>
              <a:t>?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027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83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Irregular yo</vt:lpstr>
      <vt:lpstr>Ya sabes:</vt:lpstr>
      <vt:lpstr>Ya sabes:</vt:lpstr>
      <vt:lpstr>Verbos nuevos</vt:lpstr>
      <vt:lpstr>Verbos</vt:lpstr>
      <vt:lpstr>Preguntas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yo</dc:title>
  <dc:creator>Kelsey Early</dc:creator>
  <cp:lastModifiedBy>Kelsey Early</cp:lastModifiedBy>
  <cp:revision>4</cp:revision>
  <dcterms:created xsi:type="dcterms:W3CDTF">2020-03-09T02:56:28Z</dcterms:created>
  <dcterms:modified xsi:type="dcterms:W3CDTF">2020-03-09T03:24:02Z</dcterms:modified>
</cp:coreProperties>
</file>